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59050-4E31-4691-B1DC-50BC2F63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90155-DF88-40CE-ABF2-8EB67E54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ABFA-3E7E-4552-A26B-AD821764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31C36-D4BF-4807-8C84-CBD0718A2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7F189-B38E-4CF4-B0F1-3030AE23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D42C1-8AC6-4C45-948D-3466F424C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76131-B433-4080-9EF9-8C9ACC314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F0168-33BD-4CE1-B85D-74847F5B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6A427-D969-4F23-8AD2-6C05DF00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B0FE-4F71-4445-BD06-990D1D8B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824BE-9F3D-45D5-B65C-2F2018513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1144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展现真正的领导力主题班会课件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领导力与决策能力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领导力与创新能力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领导力与个人成长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领导力不仅仅是管理和指挥，更包括激发团队潜力、建立信任和合作关系。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领导力是一种影响力，通过以身作则、积极沟通和有效决策来影响他人。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659" b="206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领导力是一种能力，能够激励和引导团队成员朝着共同的目标努力。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坚守道德原则，坦诚待人，赢得团队成员的信任和尊重。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在复杂情况下保持冷静，自信地做出决策并承担责任。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对团队目标和愿景充满热情，激发团队成员的积极性和创造力。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善于倾听团队成员的意见和建议，理解他们的需求和期望。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诚实正直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自信果断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激情与热忱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激发团队潜力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有效决策与解决问题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为团队设定清晰、可实现的目标，确保团队成员理解并为之努力。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通过诚实、公正和透明的领导方式，建立团队成员之间的信任和合作关系。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通过鼓励、支持和培养团队成员，激发他们的潜力，提高团队整体绩效。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在关键时刻做出明智的决策，解决团队面临的问题和挑战。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确立清晰、可衡量的团队目标，确保每个成员都能理解并为之努力。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选拔合适成员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角色定位与分工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854" r="248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根据任务需求和成员特长，选拔具备相应能力和潜力的团队成员。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明确每个成员的角色定位和职责分工，确保团队高效协作。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关注团队成员的职业发展、个人成长等需求，提供必要的支持和帮助。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930" r="2793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58" r="90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了解成员需求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通过设立奖励机制、及时给予正面反馈等方式，激发团队成员的积极性和创造力。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定期组织培训、分享会等活动，提升团队成员的专业技能和综合素质。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建立高效沟通机制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842" r="178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组织定期的团队会议，让成员有机会分享进展、提出问题和建议。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鼓励团队成员积极发言，认真倾听他们的意见和建议，促进相互理解。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对团队成员的工作表现给予及时反馈，帮助他们了解自身优缺点并持续改进。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通过坦诚、透明的沟通方式，建立团队成员之间的信任关系，提高团队协作效率。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领导力与决策能力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明确问题的性质、范围和影响因素，是决策的第一步。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决策过程及影响因素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收集与问题相关的信息，包括数据、案例、专家意见等。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对收集到的信息进行深入分析，识别问题的本质和关键因素。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根据分析结果，提出解决问题的可行方案。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提出方案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对提出的方案进行评估，包括成本、效益、风险等方面。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根据评估结果，选择最优方案并做出决策。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做出决策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通过多种渠道获取全面、准确的信息，减少信息不对称。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增强信息获取能力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运用科学的方法和工具对问题进行分析，揭示问题的本质和规律。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提高分析能力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学习他人的成功经验和失败教训，避免重蹈覆辙。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借鉴他人经验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坚持客观、公正、透明等原则，避免主观臆断和偏见。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遵循科学决策原则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https://d.book118.com/426141144045010044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2024-09-12T13:53:18.289</cp:lastPrinted>
  <dcterms:created xsi:type="dcterms:W3CDTF">2024-09-12T05:53:18Z</dcterms:created>
  <dcterms:modified xsi:type="dcterms:W3CDTF">2024-09-12T05:53:20Z</dcterms:modified>
</cp:coreProperties>
</file>