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1D90-7171-4576-ABA2-B6BCB77D4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98E0-2974-466D-A36F-CEA65E88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EFEE7-E623-4748-87E3-4F889725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F19E0-86C7-40BF-A580-E1593D72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6CAA9-D527-43F4-ADF6-5C21A12E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AD438-6719-4FC9-BC9E-9808FFBA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605DE-ADD6-429C-9F5F-7BB8B4BE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E8AC6-C02A-499E-AD6E-982759BA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1D5AB-A942-47F2-98A0-4DA241E57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3F929-9D48-468B-8445-C9298154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E1F32-C41B-45F0-9A8B-96810B93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15" r:id="rId2"/>
    <p:sldLayoutId id="2147491216" r:id="rId3"/>
    <p:sldLayoutId id="2147491217" r:id="rId4"/>
    <p:sldLayoutId id="2147491218" r:id="rId5"/>
    <p:sldLayoutId id="2147491219" r:id="rId6"/>
    <p:sldLayoutId id="2147491220" r:id="rId7"/>
    <p:sldLayoutId id="2147491221" r:id="rId8"/>
    <p:sldLayoutId id="2147491222" r:id="rId9"/>
    <p:sldLayoutId id="2147491223" r:id="rId10"/>
    <p:sldLayoutId id="214749122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20041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校园之星自我介绍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基本信息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个人经历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个人特长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个人品质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未来规划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基本信息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姓名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出生日期：1995年10月10日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籍贯：北京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专业：计算机科学与技术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兴趣爱好：篮球、阅读、旅游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年龄</a:t>
            </a:r>
            <a:endParaRPr lang="zh-CN" altLang="en-US"/>
          </a:p>
        </p:txBody>
      </p:sp>
      <p:sp>
        <p:nvSpPr>
          <p:cNvPr id="104901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出生日期：XXXX年XX月XX日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星座：XXXX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生肖：XXXX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身高：XXXX厘米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体重：XXXX公斤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血型：XXXX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学校和专业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学校：XX大学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专业：XX专业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入学时间：XX年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毕业时间：XX年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学习成绩：XX分（满分XX分）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专业排名：XX/XX（XX%）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兴趣爱好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阅读：喜欢阅读各类书籍，尤其是历史、文学和哲学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音乐：喜欢听音乐，尤其是古典音乐和流行音乐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旅行：喜欢旅行，探索不同的文化和风景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运动：热爱运动，如篮球、足球和羽毛球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个人经历</a:t>
            </a:r>
            <a:endParaRPr lang="zh-CN" altLang="en-US"/>
          </a:p>
        </p:txBody>
      </p:sp>
      <p:sp>
        <p:nvSpPr>
          <p:cNvPr id="104924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学习成绩</a:t>
            </a:r>
            <a:endParaRPr lang="zh-CN" altLang="en-US"/>
          </a:p>
        </p:txBody>
      </p:sp>
      <p:sp>
        <p:nvSpPr>
          <p:cNvPr id="10492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学习成绩优秀，多次获得校级、市级、省级、国家级学科竞赛的优秀成绩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学习成绩稳定，多次获得校级、市级、省级、国家级学科竞赛的优秀成绩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学习成绩突出，多次获得校级、市级、省级、国家级学科竞赛的优秀成绩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学习成绩优异，多次获得校级、市级、省级、国家级学科竞赛的优秀成绩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荣誉和奖项</a:t>
            </a:r>
            <a:endParaRPr lang="zh-CN" altLang="en-US"/>
          </a:p>
        </p:txBody>
      </p:sp>
      <p:sp>
        <p:nvSpPr>
          <p:cNvPr id="10493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2020年获得省级优秀学生称号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2018年获得校级优秀学生称号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2019年获得市级三好学生称号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2021年获得国家级优秀学生称号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社会实践经验</a:t>
            </a:r>
            <a:endParaRPr lang="zh-CN" altLang="en-US"/>
          </a:p>
        </p:txBody>
      </p:sp>
      <p:sp>
        <p:nvSpPr>
          <p:cNvPr id="10494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参加学校组织的志愿者活动，担任组长，组织并参与活动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参加暑期社会实践，在社区进行环保宣传，获得好评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参加学校组织的创业大赛，获得一等奖，并得到创业基金支持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参加学校组织的科研项目，担任主要成员，发表论文并获奖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团队合作经验</a:t>
            </a:r>
            <a:endParaRPr lang="zh-CN" altLang="en-US"/>
          </a:p>
        </p:txBody>
      </p:sp>
      <p:sp>
        <p:nvSpPr>
          <p:cNvPr id="10494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参与过校级篮球队，担任队长，带领团队获得校级篮球赛冠军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参加学校组织的志愿者活动，与团队成员共同完成项目，获得优秀团队奖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在校期间，担任学生会主席，组织策划多场大型活动，与团队成员共同完成各项任务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在实习期间，加入公司项目团队，与团队成员共同完成项目，获得公司优秀团队奖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个人特长</a:t>
            </a:r>
            <a:endParaRPr lang="zh-CN" altLang="en-US"/>
          </a:p>
        </p:txBody>
      </p:sp>
      <p:sp>
        <p:nvSpPr>
          <p:cNvPr id="104953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语言能力</a:t>
            </a:r>
            <a:endParaRPr lang="zh-CN" altLang="en-US"/>
          </a:p>
        </p:txBody>
      </p:sp>
      <p:sp>
        <p:nvSpPr>
          <p:cNvPr id="10495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英语：熟练掌握，能够进行流利的口语交流和书面表达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汉语：母语，能够进行流利的口语交流和书面表达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西班牙语：初级水平，能够进行简单的口语交流和书面表达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法语：初级水平，能够进行简单的口语交流和书面表达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https://d.book118.com/426142004142010043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校园之星自我介绍</vt:lpstr>
      <vt:lpstr>目录</vt:lpstr>
      <vt:lpstr>基本信息</vt:lpstr>
      <vt:lpstr>姓名</vt:lpstr>
      <vt:lpstr>年龄</vt:lpstr>
      <vt:lpstr>学校和专业</vt:lpstr>
      <vt:lpstr>兴趣爱好</vt:lpstr>
      <vt:lpstr>个人经历</vt:lpstr>
      <vt:lpstr>学习成绩</vt:lpstr>
      <vt:lpstr>荣誉和奖项</vt:lpstr>
      <vt:lpstr>社会实践经验</vt:lpstr>
      <vt:lpstr>团队合作经验</vt:lpstr>
      <vt:lpstr>个人特长</vt:lpstr>
      <vt:lpstr>语言能力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2024-09-11T14:48:25.850</cp:lastPrinted>
  <dcterms:created xsi:type="dcterms:W3CDTF">2024-09-11T06:48:25Z</dcterms:created>
  <dcterms:modified xsi:type="dcterms:W3CDTF">2024-09-11T06:48:28Z</dcterms:modified>
</cp:coreProperties>
</file>