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EB9B1-AFB1-4351-8D83-A7760F90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0641A-AEC3-41D3-9590-3B9E1FCB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C169E-FFAD-43FE-9206-028DD7B70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C0039-AF03-404A-AE78-16F1746A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B03F0-1954-40F8-A7BC-C42F7180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ED5FA-E28E-4DF9-BB6E-882B596C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488624-FBAB-4564-BEE2-670AA47C4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B554D-0220-4579-AD40-0362CEFEC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ABDA2-E736-4689-987E-4D0B91B9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85B84-DF05-4F30-AE22-5CB979384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55001-B4D8-4958-8CA3-6C6AFC58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211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初中信息技术教材分析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编程语言与算法初步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网络安全与道德伦理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适应信息化时代需求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初中信息技术教材是为了培养学生适应信息化社会的能力而编写的，旨在帮助学生掌握基本的信息技术知识和技能，提高信息素养。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促进学科交叉融合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信息技术已渗透到各个学科领域，初中信息技术教材有助于促进信息技术与其他学科之间的交叉融合，提升学生的学习效果。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培育创新人才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通过信息技术教育，培养学生的创新思维和实践能力，为国家的科技创新和人才培养做出贡献。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教材目标与任务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使学生掌握计算机基础知识、网络基础知识、多媒体基础知识等。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技能目标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培养学生具备一定的计算机操作能力、信息处理能力、多媒体制作能力等。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培养学生对信息技术的兴趣和爱好，增强信息安全意识，形成良好的信息道德。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通过课堂教学、实验操作、作品设计等多种方式，引导学生积极参与信息技术学习和实践，达到知识、技能和情感三方面的目标。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初中信息技术教材一般采用模块化设计，按照知识体系和技能层次进行编排，包括基础知识模块、技能操作模块、综合应用模块等。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计算机基础知识（如计算机硬件、软件、操作系统等）、网络基础知识（如互联网应用、网络安全等）、多媒体基础知识（如图像处理、音频视频编辑等）以及程序设计基础等内容。同时，结合实际应用场景和学生认知水平，设置相应的实验操作和案例分析，帮助学生更好地理解和掌握所学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计算机硬件组成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外存储器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如硬盘、U盘等，用于长期存储数据。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内存储器（RAM）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用于暂时存储正在运行的程序和数据。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中央处理器（CPU）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计算机的核心部件，负责执行程序指令。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如键盘、鼠标等，用于向计算机输入信息。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输出设备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如显示器、打印机等，用于显示或打印计算机处理结果。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如办公软件、图像处理软件等，用于满足用户特定需求。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编程语言及开发环境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如Python、Java等编程语言及相应的开发环境，用于编写和运行程序。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如操作系统、数据库管理系统等，用于管理和控制计算机硬件及应用软件。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计算机软件分类及应用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网络类型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如局域网、广域网、互联网等，了解不同类型的网络及其特点。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如TCP/IP协议、HTTP协议等，了解网络通信中遵循的规则和标准。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如路由器、交换机等，了解网络设备的功能及作用。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如防火墙、病毒防护等，了解网络安全的重要性及防护措施。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办公软件应用技能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掌握Word文档的基本编辑操作，如输入、修改、删除文本，以及设置字体、字号、段落格式等排版技巧。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文档编辑与排版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学会在Word文档中插入图片、表格、图表等对象，并进行适当的编辑和美化。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插入与编辑对象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了解并使用Word提供的模板和样式，提高文档制作的效率和美观度。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模板与样式应用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掌握文档的打印和输出方法，包括页面设置、打印预览和打印等操作。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打印与输出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工作簿与工作表管理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了解Excel工作簿和工作表的概念，掌握创建、打开、保存和关闭工作簿的方法，以及在工作簿中新建、重命名、删除和移动工作表的操作。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学会在Excel工作表中输入各种类型的数据，如文本、数字、日期等，并掌握数据的修改、删除和查找替换等操作。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了解Excel中的公式和函数的概念，学会使用简单的公式进行数据的计算和处理，以及使用常用函数进行数据的分析和统计。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掌握数据的排序、筛选和分类汇总方法，以便更好地管理和分析数据。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数据输入与编辑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公式与函数应用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数据排序、筛选与分类汇总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https://d.book118.com/426142114020010042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2024-09-09T08:19:35.613</cp:lastPrinted>
  <dcterms:created xsi:type="dcterms:W3CDTF">2024-09-09T00:19:35Z</dcterms:created>
  <dcterms:modified xsi:type="dcterms:W3CDTF">2024-09-09T00:19:37Z</dcterms:modified>
</cp:coreProperties>
</file>