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76121-600E-4C42-9B9A-E0BDB089C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52B6E-83C8-4CFC-A857-7050ACC61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7401A-082A-43C3-9C7D-37C286298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1220A-3FFA-46FF-A2E8-2E4C6C62A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C4A746-4AA1-4E1B-8697-042E2ED15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D31814-843C-4328-8AD3-67DA7DC34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FE2F0B-E61D-48F2-8603-B202AEF71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3EE87-BE07-413E-BE0A-9C67F5D9D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873E2-C257-4FE7-8355-50961FE61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F8C50-8F71-4162-B4AF-75DAF3734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66769-0750-4E39-A13A-007B2009A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421410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老年人便秘护理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了解便秘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老年人便秘的护理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预防与日常保健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了解便秘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17" r="182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950" r="239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便秘是指排便次数减少、粪便干硬和排便困难的一种症状。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便秘的症状包括排便次数减少、排便困难、大便干结、腹胀、腹痛等。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850" r="785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540" r="75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963" r="496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2483" b="24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便秘的成因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随着年龄的增长，肠道蠕动减慢，容易发生便秘。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饮食过于精细、缺乏纤维素等营养素，容易导致便秘。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缺乏运动、久坐等生活习惯也会影响肠道蠕动，增加便秘的风险。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一些慢性疾病，如糖尿病、帕金森病等，会影响肠道蠕动，导致便秘。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年龄因素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饮食因素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长期便秘会导致老年人心理压力增大，影响生活质量。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583" r="8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长期便秘会影响老年人的身体健康，增加其他疾病的风险。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便秘会影响老年人的日常生活，如出行、社交等。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便秘对老年人的影响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老年人便秘的护理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00" r="5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多吃蔬菜、水果、全谷类食物，以增加膳食纤维的摄入，促进肠道蠕动。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增加膳食纤维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保持充足的水分摄入，有助于软化粪便，易于排出。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多喝水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减少高脂肪、辛辣食物的摄入，以免加重便秘症状。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避免过度油腻和刺激性食物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确保每日定时进食，避免因不规律的饮食导致肠道功能紊乱。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规律饮食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老年人可进行适量的散步、太极拳等运动，有助于促进肠道蠕动，缓解便秘。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尽量避免长时间坐姿，适时起身活动，有助于改善肠道血液循环。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避免久坐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在运动过程中注意适量饮水，避免过度劳累，以免对身体造成负担。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定时排便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注意排便环境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不忍便意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排便注意事项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建立良好的排便习惯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4896" r="489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5" r="3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每天固定时间进行排便，形成良好的排便习惯。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确保排便环境安静、舒适，避免外界干扰。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不要强忍便意，感觉有便意时应及时排便。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在排便时不要过度用力，以免引起血压波动和身体不适。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药物治疗与注意事项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https://d.book118.com/426142141041010043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2024-09-11T02:30:29.400</cp:lastPrinted>
  <dcterms:created xsi:type="dcterms:W3CDTF">2024-09-10T18:30:29Z</dcterms:created>
  <dcterms:modified xsi:type="dcterms:W3CDTF">2024-09-10T18:30:31Z</dcterms:modified>
</cp:coreProperties>
</file>