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86683-DE89-4909-BEB3-04B341F4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3D49D-12EC-408A-9640-A8581488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D8F06-B794-4F07-8072-99F49971B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C915E-E0FC-4C1B-8B22-2277682C7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B5ADE3-F000-43BC-B914-BA8404D3F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CDA31-F314-4A33-B876-ED81534C8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91CBF2-9595-425D-8534-E4304D13C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5607E-216D-4415-9E3F-DF9837FA0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27540-256E-4B3E-841A-EA4940216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3253F-01BC-447F-BE7E-82DAC81F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274FA-6D9F-431E-AD94-0FD60B383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422000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人工智能在农业和食品生产中的应用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农业技术现代化的具象表现
 农业生产过程自动化、智能化
 农作物产量和质量的精密管理
 农业资源的优化配置和高效利用
 农业病虫害的智能识别与防治
 农业生产环境的实时监测和预警
 农业产品溯源和质量安全保障
 智慧农业与可持续发展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农业技术现代化的具象表现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人工智能在农业和食品生产中的应用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农业技术现代化的具象表现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精准农业：,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利用传感器、无人机、卫星等技术实现数据收集,构建数字化农业系统,实现精准灌溉、施肥、病虫害防治等,提高农业生产效率和产品质量。</a:t>
            </a:r>
          </a:p>
          <a:p>
            <a:r>
              <a:t>2. 应用物联网技术,实现农田环境监测、农作物长势监测,实时获取农田数据,并通过大数据分析,为农民提供决策支持。</a:t>
            </a:r>
          </a:p>
          <a:p>
            <a:r>
              <a:t>3. 利用农业机器人进行农田作业,如自动驾驶拖拉机、收割机等,减轻农民劳动强度,提高农业生产效率。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智能温室：,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利用传感器、摄像头等设备,实现温室环境的实时监测,并通过人工智能算法,自动调节温室内的温度、湿度、光照等条件,优化农作物生长环境。</a:t>
            </a:r>
          </a:p>
          <a:p>
            <a:r>
              <a:t>2. 应用物联网技术,实现温室内的设备互联互通,实现远程控制和管理,减少人工管理成本,提高温室生产效率。</a:t>
            </a:r>
          </a:p>
          <a:p>
            <a:r>
              <a:t>3. 利用农业机器人进行温室作业,如自动采摘、自动除草、自动授粉等,减轻农民劳动强度,提高温室生产效率。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农业技术现代化的具象表现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智慧牧场：,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利用RFID技术,对牲畜进行身份识别和追踪,实现牲畜的精细化管理,提高养殖效率。</a:t>
            </a:r>
          </a:p>
          <a:p>
            <a:r>
              <a:t>2. 应用物联网技术,实现牧场环境监测、牲畜健康监测等,实时获取牧场数据,并通过大数据分析,为养殖户提供决策支持。</a:t>
            </a:r>
          </a:p>
          <a:p>
            <a:r>
              <a:t>3. 利用农业机器人进行牧场作业,如自动饲喂、自动挤奶、自动清洁等,减轻养殖户劳动强度,提高牧场生产效率。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农产品溯源：,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应用物联网技术,在农产品生产、流通、销售等环节中,实现全程数据采集和存储,建立农产品溯源体系。</a:t>
            </a:r>
          </a:p>
          <a:p>
            <a:r>
              <a:t>2. 利用区块链技术,实现农产品溯源信息的不可篡改性,保证农产品溯源信息的真实性和可靠性。</a:t>
            </a:r>
          </a:p>
          <a:p>
            <a:r>
              <a:t>3. 通过农产品溯源体系,消费者可以了解农产品的产地、生产过程、流通环节等信息,提高消费者对农产品的信任度。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农业技术现代化的具象表现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利用大数据和人工智能技术,分析农户的信用情况,为农户提供信贷服务,降低农户的融资成本,提高农户的生产积极性。</a:t>
            </a:r>
          </a:p>
          <a:p>
            <a:r>
              <a:t>2. 应用区块链技术,实现农业金融交易的透明化、可追溯化,提高农业金融交易的安全性,降低金融风险。</a:t>
            </a:r>
          </a:p>
          <a:p>
            <a:r>
              <a:t>3. 通过农业金融服务,为农户提供资金支持,助力农业发展,提高农民收入。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数字乡村建设：,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利用信息通信技术,建设智慧农业平台、智慧农村平台等,实现乡村的数字化转型,提高乡村治理效率。</a:t>
            </a:r>
          </a:p>
          <a:p>
            <a:r>
              <a:t>2. 应用物联网技术,实现乡村基础设施的智能化管理,如智慧路灯、智慧水表等,提高乡村公共服务的质量。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农业金融：,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农业生产过程自动化、智能化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人工智能在农业和食品生产中的应用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农业生产过程自动化、智能化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农业机械自动化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无人驾驶拖拉机和联合收割机等自动驾驶农业机械已广泛应用，大大提高了农业生产效率和安全性。</a:t>
            </a:r>
          </a:p>
          <a:p>
            <a:r>
              <a:t>2. 智能传感器和控制器可实时监测农作物生长情况，并根据需要自动调整水肥供应、病虫害防治等。</a:t>
            </a:r>
          </a:p>
          <a:p>
            <a:r>
              <a:t>3. 自动化灌溉系统可根据土壤墒情自动调整灌溉量，节约水资源并提高作物产量。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智能温室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智能温室采用环境控制系统自动调节温度、湿度、光照、二氧化碳浓度等环境参数，为作物生长提供最适宜的环境。</a:t>
            </a:r>
          </a:p>
          <a:p>
            <a:r>
              <a:t>2. 智能温室配备自动灌溉、施肥、病虫害防治等系统，实现自动化生产。</a:t>
            </a:r>
          </a:p>
          <a:p>
            <a:r>
              <a:t>3. 智能温室可实现远程监控和管理，提高温室管理效率。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农业生产过程自动化、智能化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智能畜牧业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智能畜牧业应用传感器、摄像头等设备实时监测牲畜健康状况、生长发育情况、饲料摄入量等。</a:t>
            </a:r>
          </a:p>
          <a:p>
            <a:r>
              <a:t>2. 智能畜牧业利用大数据分析和人工智能技术，为畜牧养殖提供科学的决策支持。</a:t>
            </a:r>
          </a:p>
          <a:p>
            <a:r>
              <a:t>3. 智能畜牧业可提高畜禽养殖效率，降低养殖成本，减少环境污染。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食品加工自动化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食品加工自动化采用机器人、智能传感器、计算机视觉等技术，实现食品加工生产过程的自动化。</a:t>
            </a:r>
          </a:p>
          <a:p>
            <a:r>
              <a:t>2. 食品加工自动化可提高生产效率、降低成本、提高产品质量和安全性。</a:t>
            </a:r>
          </a:p>
          <a:p>
            <a:r>
              <a:t>3. 食品加工自动化可实现柔性生产，快速适应市场需求变化。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农业生产过程自动化、智能化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食品安全检测自动化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食品安全检测自动化采用自动采样、自动检测、数据分析等技术，提高食品安全检测效率和准确性。</a:t>
            </a:r>
          </a:p>
          <a:p>
            <a:r>
              <a:t>2. 食品安全检测自动化可确保食品安全，保护消费者健康。</a:t>
            </a:r>
          </a:p>
          <a:p>
            <a:r>
              <a:t>3. 食品安全检测自动化可追溯食品来源，提高食品质量和信誉度。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食品物流自动化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食品物流自动化采用自动分拣、自动装卸、自动运输等技术，提高食品物流效率和准确性。</a:t>
            </a:r>
          </a:p>
          <a:p>
            <a:r>
              <a:t>2. 食品物流自动化可降低物流成本、减少食品损耗、提高食品质量。</a:t>
            </a:r>
          </a:p>
          <a:p>
            <a:r>
              <a:t>3. 食品物流自动化可实现食品全程追溯，确保食品安全。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农作物产量和质量的精密管理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人工智能在农业和食品生产中的应用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农作物产量和质量的精密管理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精准农业技术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通过传感器、数据分析和自动化技术，精准农业技术可以优化农作物产量和质量。</a:t>
            </a:r>
          </a:p>
          <a:p>
            <a:r>
              <a:t>2. 传感器可以监测土壤湿度、温度、养分水平和其他环境条件，并将这些数据传输给计算机系统。</a:t>
            </a:r>
          </a:p>
          <a:p>
            <a:r>
              <a:t>3. 计算机系统使用这些数据来创建农田的数字模型，并根据这些模型对灌溉、施肥和其他农艺实践进行优化。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变量速率技术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变量速率技术可以根据田地的不同区域调整投入品的应用量。</a:t>
            </a:r>
          </a:p>
          <a:p>
            <a:r>
              <a:t>2. 这可以减少投入品的浪费，并提高农作物产量和质量。</a:t>
            </a:r>
          </a:p>
          <a:p>
            <a:r>
              <a:t>3. 变量速率技术通常与GPS技术结合使用，以便在田地中创建投入品应用率图。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农作物产量和质量的精密管理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无人机技术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无人机可以用来监测农作物生长状况，并喷洒农药和肥料。</a:t>
            </a:r>
          </a:p>
          <a:p>
            <a:r>
              <a:t>2. 无人机可以覆盖大面积的土地，并且比传统方法更有效和高效。</a:t>
            </a:r>
          </a:p>
          <a:p>
            <a:r>
              <a:t>3. 无人机技术正在迅速发展，并且有望在未来几年内在农业中发挥更大的作用。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物联网技术可以将农田中的传感器、无人机和其他设备连接起来，并实现数据的传输和共享。</a:t>
            </a:r>
          </a:p>
          <a:p>
            <a:r>
              <a:t>2. 物联网技术可以帮助农民更有效地管理农作物，并提高农作物产量和质量。</a:t>
            </a:r>
          </a:p>
          <a:p>
            <a:r>
              <a:t>3. 物联网技术正在迅速发展，并且有望在未来几年内在农业中发挥更大的作用。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农作物产量和质量的精密管理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大数据技术可以收集和分析大量的数据，并从中提取有价值的信息。</a:t>
            </a:r>
          </a:p>
          <a:p>
            <a:r>
              <a:t>2. 大数据技术可以帮助农民更全面地了解农作物生长状况，并做出更明智的决策。</a:t>
            </a:r>
          </a:p>
          <a:p>
            <a:r>
              <a:t>3. 大数据技术正在迅速发展，并且有望在未来几年内在农业中发挥更大的作用。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人工智能技术可以帮助农民更准确地预测天气和农作物生长状况。</a:t>
            </a:r>
          </a:p>
          <a:p>
            <a:r>
              <a:t>2. 人工智能技术可以帮助农民更有效地管理农作物，并提高农作物产量和质量。</a:t>
            </a:r>
          </a:p>
          <a:p>
            <a:r>
              <a:t>3. 人工智能技术正在迅速发展，并且有望在未来几年内在农业中发挥更大的作用。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农业资源的优化配置和高效利用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人工智能在农业和食品生产中的应用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https://d.book118.com/426142200014010045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农业技术现代化的具象表现</vt:lpstr>
      <vt:lpstr>#. 农业技术现代化的具象表现</vt:lpstr>
      <vt:lpstr>#. 农业技术现代化的具象表现</vt:lpstr>
      <vt:lpstr>#. 农业技术现代化的具象表现</vt:lpstr>
      <vt:lpstr> 农业生产过程自动化、智能化</vt:lpstr>
      <vt:lpstr> 农业生产过程自动化、智能化</vt:lpstr>
      <vt:lpstr> 农业生产过程自动化、智能化</vt:lpstr>
      <vt:lpstr> 农业生产过程自动化、智能化</vt:lpstr>
      <vt:lpstr> 农作物产量和质量的精密管理</vt:lpstr>
      <vt:lpstr> 农作物产量和质量的精密管理</vt:lpstr>
      <vt:lpstr> 农作物产量和质量的精密管理</vt:lpstr>
      <vt:lpstr> 农作物产量和质量的精密管理</vt:lpstr>
      <vt:lpstr> 农业资源的优化配置和高效利用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2024-09-13T17:52:04.492</cp:lastPrinted>
  <dcterms:created xsi:type="dcterms:W3CDTF">2024-09-13T09:52:04Z</dcterms:created>
  <dcterms:modified xsi:type="dcterms:W3CDTF">2024-09-13T09:52:06Z</dcterms:modified>
</cp:coreProperties>
</file>