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73186-0762-495F-92D4-4F2F8F40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7A4C0-2BE9-4816-B51B-76ED76AF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9AD3B-ACB7-4D29-B84C-9F8A1A5C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0E890-055A-4C2A-9A9A-9E3BA2A2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C802C-FBB8-4F98-BE21-11F2B962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02075-68C9-4303-B61E-6A7CB019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B0203-C25C-4DD4-9565-BED1A733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E2FB0-8C46-47C3-880B-F6A76993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A4E33-7A4B-4114-B632-B5CB90DA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26965-A90B-4754-ACD1-A7117EB14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4BCAD-1037-40CF-9BA4-A631E813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3004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员工操作安全培训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安全培训可以帮助员工认识到安全工作的重要性，增强安全责任感和自我保护能力。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员工需要了解安全操作规程和安全防护措施，提高自身的安全意识，避免因疏忽或操作不当导致的安全事故。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92" b="12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通过安全培训，员工可以了解各种可能存在的安全隐患和风险，掌握预防措施，降低安全事故发生的概率。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安全培训可以纠正员工的错误操作和不良习惯，从源头上预防事故的发生，减少不必要的损失。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安全培训的目的是保障员工的生命安全和身体健康，避免因工作事故导致的伤亡事件。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同时，安全培训也有助于保护公司的财产安全，减少因事故造成的经济损失。一个安全的工作环境有助于提高员工的工作积极性和生产效率，促进公司的稳定发展。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保障员工生命安全和公司财产安全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确保设备处于安全状态，检查设备各部件是否完好无损，确保设备正常运转。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遵守操作步骤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操作后维护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严格按照设备操作规程进行操作，不得擅自更改操作步骤或跳过某些步骤。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设备操作完毕后，应进行必要的维护和保养，确保设备长期处于良好状态。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在使用化学品前，应了解其性质、危险性和应急处理方法。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了解化学品性质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使用化学品时，应佩戴合适的个人防护用品，如化学防护眼镜、化学防护服等。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严格按照化学品使用规程进行操作，不得擅自混合或使用不合适的化学品。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化学品使用规程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在高处作业时，必须佩戴安全带，确保安全带固定在可靠的支撑物上。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安全带使用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在高处作业前，应检查作业环境是否安全，如是否有足够的立足点、是否有合适的攀爬工具等。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检查作业环境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在高处作业时，不得擅自改变作业位置或方式，不得向下抛掷物品。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遵守作业规程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高处作业规程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消防安全规程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熟悉消防器材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了解并熟悉各类消防器材的使用方法和适用范围，如灭火器、灭火毯等。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掌握疏散逃生方法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掌握在火灾等紧急情况下的疏散逃生方法，熟悉逃生路线和集合地点。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遵守消防安全规定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严禁在禁烟区域吸烟，严禁私拉乱接电线，严禁违规使用明火等。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https://d.book118.com/426143004100010041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2024-09-08T05:06:36.493</cp:lastPrinted>
  <dcterms:created xsi:type="dcterms:W3CDTF">2024-09-07T21:06:36Z</dcterms:created>
  <dcterms:modified xsi:type="dcterms:W3CDTF">2024-09-07T21:06:38Z</dcterms:modified>
</cp:coreProperties>
</file>