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1AEFD-77FD-496E-80BA-70DEBB722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31E67-0E6A-47A7-A073-9D3AE3833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4FEDA-C6DA-4237-90CF-4EEA1AAB7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3C43C-35A3-4B4D-AC1F-77D42FCE6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323E8D-4654-4BAB-B5BC-365C0E5FF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7ABC7F-F269-482B-B0C5-938994D2E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4FBDA-F8DD-4F77-A7BB-BD1614C07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2EA94-D64E-4C9D-8C7F-BF3F6BFD2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02CF2-EAD0-4F36-81D5-998AAE963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46965-8F6F-45EC-A159-53AD2C37F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7DFF0-8D35-4418-8784-0442E7293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4320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心理危机评估在老年心理护理中的作用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老年心理危机特点及影响因素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心理危机评估在老年心理护理中应用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实践案例分享与经验总结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156" b="151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901" r="690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随着全球老龄化趋势的加剧，老年心理健康问题日益凸显，心理危机评估在老年心理护理中扮演着越来越重要的角色。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心理危机是指个体在面临重大问题或遭遇紧急情况时，出现的心理失衡状态，可能引发严重的情绪、认知和行为问题。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心理危机评估能够及时发现老年人的心理问题，为制定针对性的护理措施提供依据，有助于改善老年人的心理健康状况，提高其生活质量。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挑战与困难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老年心理危机现状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评估工具与方法的不足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老年心理危机现状及挑战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研究表明，老年人面临的心理危机主要包括孤独、抑郁、焦虑、认知障碍等问题，这些问题严重影响着老年人的身心健康。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老年心理危机的评估和处理面临诸多挑战，如老年人认知功能下降、表达能力受限、合并多种慢性疾病等，这使得心理危机的识别和干预变得更加困难。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目前针对老年心理危机的评估工具和方法相对缺乏，且现有工具的适用性和准确性有待进一步提高，这制约了老年心理护理的发展。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心理危机评估是一种系统性的方法，用于识别和理解个体在面临心理危机时的心理状态、需求及风险。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心理危机评估的主要目的是为了及时识别老年人的心理危机，评估其严重程度和可能的影响，以便制定和实施有效的干预措施，促进老年人的心理健康和福祉。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594" r="31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594" r="19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心理危机评估通常采用定性和定量相结合的方法，包括访谈、观察、心理测验和问卷调查等。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常用的心理危机评估工具包括症状自评量表、抑郁自评量表、焦虑自评量表、生活事件量表等。这些工具可以帮助评估者系统地收集信息，对老年人的心理状态进行全面、客观的评估。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制定干预计划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评估流程与步骤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评估者需要与老年人建立信任关系，使其感到被尊重和理解，从而更愿意分享自己的感受和经历。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评估者需要收集老年人的基本信息，包括年龄、性别、文化背景、健康状况等，以便更好地理解其心理状态和需求。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根据评估结果，评估者需要与医疗团队和其他相关人员合作，制定个性化的干预计划，以帮助老年人度过心理危机并恢复心理健康。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通过访谈、观察和心理测验等方法，评估者需要识别老年人是否存在心理危机，以及其危机的类型和严重程度。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老年心理危机特点及影响因素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焦虑与抑郁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认知能力下降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老年心理危机特点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面对身体健康的衰退、亲人朋友的离世等生活事件，老年人容易产生焦虑和抑郁情绪。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随着年龄的增长，老年人的社交圈子逐渐缩小，孤独感成为常见的心理体验。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一些老年人可能出现行为问题，如攻击性、易怒或退缩等，这可能与他们的心理危机有关。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老年人的认知能力逐渐下降，表现为记忆力减退、思维迟缓等，这可能导致他们无法有效应对生活中的挑战。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社会支持系统的减弱、退休后的角色转变、经济压力等社会环境因素也可能对老年人的心理健康产生负面影响。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随着年龄的增长，老年人的身体健康状况逐渐恶化，如慢性疾病、疼痛等，这些生理因素可能导致心理危机的发生。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个人的性格特点、应对方式、生活经历等也会对老年心理危机产生影响。例如，性格内向、缺乏应对技能的老年人可能更容易陷入心理危机。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583" r="8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张奶奶在丈夫去世后陷入深深的孤独和抑郁中，她感到生活失去了意义，整天呆在家里不愿意与人交流。通过心理危机评估，我们了解到她的孤独和抑郁情绪严重影响了她的生活质量，需要采取积极的干预措施。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3375" r="23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李爷爷退休后感到无所适从，他感到自己的价值被社会忽视，整天闷闷不乐。心理危机评估显示，他的自尊心受到了严重打击，需要帮助他重新找到生活的目标和意义。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奶奶患有多种慢性疾病，长期忍受着疼痛的折磨。她的情绪变得易怒且攻击性增强，对家人和医护人员产生了负面影响。通过心理危机评估，我们认识到她的行为问题可能与她的生理痛苦和心理压力有关，需要综合治疗和心理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心理危机评估在老年心理护理中应用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通过心理危机评估，能够及时发现老年人潜在的心理健康问题，如抑郁、焦虑、认知障碍等。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评估结果可以为医护人员提供预警，使其能够提前采取干预措施，防止心理问题进一步恶化。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识别与预警作用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及时发现潜在危机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https://d.book118.com/426143201021010042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2024-09-09T09:13:01.914</cp:lastPrinted>
  <dcterms:created xsi:type="dcterms:W3CDTF">2024-09-09T01:13:01Z</dcterms:created>
  <dcterms:modified xsi:type="dcterms:W3CDTF">2024-09-09T01:13:03Z</dcterms:modified>
</cp:coreProperties>
</file>