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BA71C-3B2A-48D1-97F4-6CB6756E6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76411-944E-4AFE-95DE-C0DF02BEC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93C5F-8D48-48EE-97A6-27E22B1EC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23239-150D-433B-9627-0E35D20F5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98D84-2C20-49F4-9EE6-AA610CD3C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FD8A61-23B1-4E77-AAC8-EE94AC1E6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04E282-226C-402A-BB61-BABDC149D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5C9C0-00AC-42EF-945B-4DEE909B0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B7DEE-BC8D-46A9-8E4F-EFA5F6B6A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2D4A4-662C-4987-B357-D1437FBF2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75142-F9C2-412C-AA36-16139AE09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500221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项目四项目投资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项目投资决策分析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项目投资计划与实施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项目投资的风险管理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项目投资是一种长期投资行为，涉及大量资金、资源和时间的投入，旨在实现特定的商业目标或战略计划。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项目投资通常具有明确的目标、计划和时间表，需要经过严格的可行性研究和风险评估，以确保投资的有效性和回报。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推动经济发展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项目投资是促进经济发展的重要手段，能够创造就业机会、增加税收和推动产业升级。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通过项目投资，企业可以获得新的技术、产品或市场，提高自身的竞争力和市场份额。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项目投资有助于优化资源配置，将资金、人力和资源投入到具有潜力和效益的项目中，实现资源的合理利用和效益最大化。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项目投资应遵循风险与收益的平衡原则，在追求高收益的同时，要充分考虑风险因素，避免盲目追求利益而忽略风险。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风险与收益平衡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项目投资应以长期价值为导向，关注项目的可持续发展和长期回报，避免短视和投机行为。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长期价值投资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项目投资应遵循多元化投资组合的原则，分散风险，降低单一项目的依赖性，提高整体投资的稳定性和安全性。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多元化投资组合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项目投资决策分析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根据项目预期收益、市场需求等因素，预测项目的长期和短期收益。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投资收益预测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投资收益结构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投资回报周期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分析投资收益的构成，包括主营业务收入、其他业务收入、投资收益等。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计算投资回报周期，即项目投资回收所需的时间。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投资收益分析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识别项目投资可能面临的市场风险、技术风险、财务风险等。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对识别出的风险进行量化和定性评估，确定风险的大小和影响程度。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制定针对不同风险的应对措施，降低或转移风险。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估算项目运营期间的各项成本，如原材料、人工、维护费用等。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初始投资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计算项目所需的总投资，包括设备购置、建设成本等。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投资回收期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根据项目预期收益和运营成本，计算出项目投资回收所需的时间。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投资回收期计算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投资回报率比较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将本项目的投资回报率与其他潜在项目的投资回报率进行比较。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投资回报率敏感性分析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分析影响投资回报率的敏感因素，如市场需求、产品价格等。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投资回报率计算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根据项目收益和总投资，计算出投资回报率。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投资回报率分析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项目投资计划与实施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https://d.book118.com/426150022102010044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2024-09-12T17:03:15.247</cp:lastPrinted>
  <dcterms:created xsi:type="dcterms:W3CDTF">2024-09-12T09:03:15Z</dcterms:created>
  <dcterms:modified xsi:type="dcterms:W3CDTF">2024-09-12T09:03:17Z</dcterms:modified>
</cp:coreProperties>
</file>