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E8BA78-221F-4B5D-938A-A7675D5038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2AE891-BD92-4462-8322-434A7B7877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2B8FF9-31B7-409E-8EF7-E3A4EAB010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9368DA-9D7C-4895-8FBC-EAB15F507D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BC445E-9991-42A9-B49F-B1E76185DC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A28D7D4-6091-4EBE-BEF5-F368E8A1F5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B956FD-8FD0-4076-AA99-88D02B209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F5C8C5-B18A-4016-A857-20E7FE3BF7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CA200F-BF73-4FA3-A197-95ABB5E006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A7CB29-2C0A-491A-855C-92C2897C7F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61E906-4233-417B-BC11-58C4A2ECD9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6150044104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《说明事物要抓住特征》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什么是事物的特征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为什么说明事物要抓住特征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如何抓住事物的特征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抓住特征说明事物的例子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什么是事物的特征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9" name="Freeform 9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特征是事物特有的、与众不同的性质、形式或特点。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特征是用来描述和区分不同事物的重要依据。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特征通常包括事物的外观、功能、性质、用途等方面的特点。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特征的定义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9949" r="994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5302" r="15302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指事物外在的、直观的特点，如形状、颜色、大小等。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外在特征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指事物内在的性质或功能，如材料、结构、功能等。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内在特征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指事物与其他事物相区别的特点，是事物的独特之处。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区别特征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指事物共有的特点，是事物之间的相似之处。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共同特征</a:t>
            </a:r>
            <a:endParaRPr lang="en-US" sz="1100"/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特征的分类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为什么说明事物要抓住特征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6" name="TextBox 6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识别区分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事物的特征是其与其他事物相区别的标志，抓住特征能够帮助我们准确识别和区分事物。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理解本质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特征是事物本质的反映，通过抓住特征能够更深入地理解事物的本质属性和特点。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4" name="TextBox 14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信息传递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在说明事物时，抓住特征能够使信息更加准确、清晰地传递给受众，提高信息传递的效率和效果。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特征的重要性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在说明事物时，抓住特征能够使论点更具说服力，使受众更加信服。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提高说服力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25000" r="25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增强记忆力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Freeform 15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l="8667" r="8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促进交流</a:t>
            </a:r>
          </a:p>
        </p:txBody>
      </p:sp>
      <p:cxnSp>
        <p:nvCxnSpPr>
          <p:cNvPr id="19" name="Connector 19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Freeform 21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抓住特征的事物更容易被记住，通过抓住特征能够增强受众对事物的记忆。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抓住特征能够使说明更加具体、形象，促进交流和理解，建立良好的沟通基础。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抓住特征的益处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如何抓住事物的特征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9" name="Freeform 9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2" name="Freeform 12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5" name="Freeform 15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20" name="Freeform 20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观察法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通过细致入微的观察，深入了解事物的基本特征。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2" name="TextBox 52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观察法是一种通过直接观察事物来获取信息的方法。在观察过程中，需要集中注意力，关注事物的细节和特点，以便更全面地了解事物的基本特征。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通过比较不同事物之间的相似点和差异点，突出事物的独特特征。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7" name="AutoShape 7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比较法是一种通过对比不同事物来识别其特征的方法。通过比较，可以更好地突出事物的独特特征，加深对其本质的认识和理解。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比较法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https://d.book118.com/426150044104010103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2024-09-28T16:17:43.408</cp:lastPrinted>
  <dcterms:created xsi:type="dcterms:W3CDTF">2024-09-28T08:17:43Z</dcterms:created>
  <dcterms:modified xsi:type="dcterms:W3CDTF">2024-09-28T08:17:45Z</dcterms:modified>
</cp:coreProperties>
</file>