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FA88D-CACE-42F3-9A0B-B7A20A63D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C8938-B9DB-42CE-B92E-D7EFB166B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9BE88-6694-43BC-8FB4-E8CDCBC8C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4B62FA-776F-4EFF-A244-3BD9EC610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CDF10A-6F25-4F80-87ED-E46FC55E4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4C5BFC-92BB-4F81-95E7-4F51142AA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31E755-C440-41A2-8763-6A42EA529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9FD5F9-B11B-44A2-AF2F-378AEA463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5B707A-EE7B-4FBD-8F1F-2CB3139F8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1A60E-661D-4002-AB83-C1DE3D7BD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9F5D4-E9AF-4542-A4ED-837250CDF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15012501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初一代数式求值特殊方法(拓展)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代数式求值基本概念与性质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特殊方法一：整体代入法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特殊方法二：换元法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特殊方法三：配方法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特殊方法四：因式分解法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拓展应用：复杂代数式求值技巧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总结回顾与课堂延伸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代数式求值基本概念与性质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由数、字母和运算符号组成的数学表达式。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按组成元素可分为有理式和无理式；按字母个数可分为单项式和多项式。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代数式分类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$a(b+c)=ab+ac$。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加法交换律和结合律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$a+b=b+a$，$(a+b)+c=a+(b+c)$。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乘法交换律和结合律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$ab=ba$，$(ab)c=a(bc)$。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代数式运算规则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整式的加减乘除运算满足交换律、结合律和分配律。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整式性质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分式性质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根式性质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分式的分子和分母都乘以或除以同一个不为零的整式，分式的值不变。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根式可以进行因式分解、有理化分母等运算，同时需要注意根式的定义域和值域。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代数式性质探讨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特殊方法一：整体代入法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观察代数式，确定可以看作整体的部分。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对新的代数式进行化简和计算，得出最终结果。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对该部分进行代入，得到新的代数式。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原理：将代数式中的某些部分看作一个整体，直接代入求解，从而简化计算过程。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整体代入法原理及步骤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已知$a+b=5$，$ab=3$，求$(a-b)^2$的值。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已知$x^2-3x+1=0$，求$x^2+frac{1}{x^2}$的值。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由已知条件可得$x+frac{1}{x}=3$，两边平方得到$(x+frac{1}{x})^2=9$，即$x^2+2+frac{1}{x^2}=9$。所以，$x^2+frac{1}{x^2}=9-2=7$。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根据完全平方公式，$(a-b)^2=(a+b)^2-4ab$。将$a+b=5$和$ab=3$整体代入，得到$(a-b)^2=5^2-4times3=13$。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典型例题解析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学生自主练习与互动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练习1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已知$x^2+y^2=7$，$xy=-2$，求$(x+y)^2$和$(x-y)^2$的值。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练习2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已知$a+frac{1}{a}=5$，求$a^2+frac{1}{a^2}$和$(a-frac{1}{a})^2$的值。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学生分组讨论，分享自己的解题思路和方法，教师给予点评和指导。鼓励学生提出问题和建议，共同完善整体代入法的应用技巧。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特殊方法二：换元法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原理：换元法是一种通过引入新的变量来简化复杂表达式的方法。在代数式中，可以将某个复杂的子表达式用一个新变量代替，从而简化整个表达式的结构和求解过程。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换元法原理及步骤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观察代数式，确定需要换元的子表达式。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引入新变量，将子表达式替换为新变量。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换元法原理及步骤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对新变量进行求解或化简。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 将新变量的解代回原代数式，得到最终结果。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换元法原理及步骤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已知$x^2 + y^2 = 10$，$xy = 3$，求$x^4 + y^4$的值。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首先观察代数式$x^4 + y^4$，可以发现它是由$x^2$和$y^2$组成的。因此，我们可以考虑将$x^2$和$y^2$分别换元为新的变量。设$a = x^2$，$b = y^2$，则原式变为$a^2 + b^2$。根据已知条件，我们有$a + b = 10$，$ab = 9$。因此，可以利用完全平方公式$(a+b)^2 = a^2 + b^2 + 2ab$，求得$a^2 + b^2 = (a+b)^2 - 2ab = 100 - 18 = 82$。所以，$x^4 + y^4 = 82$。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例题1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典型例题解析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例题2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已知$(x+y)/(x-y) = 3/2$，求$(x+y)/x - (x-y)/y$的值。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首先观察目标代数式$(x+y)/x - (x-y)/y$，可以发现它涉及到两个分式的加减运算。为了简化计算，我们可以考虑将分子和分母分别换元为新的变量。设$a = x+y$，$b = x-y$，则原式变为$a/x - b/y$。根据已知条件，我们有$a/b = 3/2$，即$2a = 3b$。因此，可以将原式化简为$(2a)/x - (3b)/y = (2a-3b)/(xy)$。由于$a = x+y$，$b = x-y$，所以$xy = (a+b)(a-b)/4 = ab/4$。代入化简后的式子，得到$(2a-3b)/(ab/4) = 8(2a-3b)/(2a)(3b) = 8/3 - 8/2 = -8/6 = -4/3$。所以，$(x+y)/x - (x-y)/y = -4/3$。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典型例题解析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练习1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已知$(x+1)/(x-2) = 3/4$，求$(3x+3)/(2x-4) - (2x-2)/(x+1)$的值。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已知$(x^2 + y^2)/(xy) = 5/2$，求$(x+y)^2/(x-y)^2 - (x-y)^2/(x+y)^2$的值。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已知$(a+b)/(a-b) = 7/3$，求$(3a+3b)/(5a-5b) + (5a-5b)/(3a+3b)$的值。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已知$(m+n)/(m-n) = 5/3$，且$mn = 7$，求$(m^2 + n^2)/mn - 2mn/(m^2 - n^2)$的值。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学生可以在小组内进行讨论和交流，分享自己的解题思路和方法。同时，可以相互激励和讨论遇到的问题和困难寻求帮助和解决方案。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练习2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练习4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学生互动环节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练习3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学生自主练习与互动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https://d.book118.com/426150125013010043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2024-09-10T20:16:30.933</cp:lastPrinted>
  <dcterms:created xsi:type="dcterms:W3CDTF">2024-09-10T12:16:30Z</dcterms:created>
  <dcterms:modified xsi:type="dcterms:W3CDTF">2024-09-10T12:16:33Z</dcterms:modified>
</cp:coreProperties>
</file>