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1D09325-2AF6-450F-BA73-DC9DB680571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2BCAA-B96E-4CAA-B48E-6D47D9AD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A2B3D-2C22-47CC-8C3B-F6EC192A7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985E1-2C74-4387-9A17-9B4698ECF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7A0B3-5A64-4147-A6C1-5349624A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1B29A-FFA4-45CF-9C23-94E5DD1C8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D0EAC-AEDC-40EF-83D1-58197FAD9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6BA529-9C31-49D4-A33F-7F8422CFC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10635-ED25-4C96-9DFE-7F94A6918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06138-3B46-4561-99AE-DD98485B9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471F0-5B4B-4857-B0BE-244F03580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ABDA5-820D-4971-9371-C5BFC624F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FA6B688-16A7-4E5E-991F-6B3E92B394C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2BF22AD-F800-45E8-8DB5-0274AF85F09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53214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疾病控制与健康保障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健康卫生基础设施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疫苗接种与流行病防控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卫生教育与健康知识宣传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传染病防治与应急响应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医疗卫生服务体系建设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急救与护理服务体系建设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疾病控制健康保障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疾病控制健康保障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健康卫生基础设施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基础设施建设对于预防疾病和保障健康至关重要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有效的基础设施建设可以提高疾病控制和健康保障水平，为社区居民提供更好的医疗保健服务。医疗设施、卫生院、社区保健中心在社会发展中起着重要作用。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医疗设施建设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提供专业医疗服务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医院建设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提供基本医疗服务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诊所建设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提高医疗水平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医疗设备采购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卫生院建设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满足基层医疗需求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偏远地区的卫生院建设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为居民提供医疗保健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提供基本医疗服务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预防疾病传播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加强基层防疫工作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社区保健中心建设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定期体检、疾病诊治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为居民提供基本医疗保健服务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及时发现健康问题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为社区提供定期健康体检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提高健康意识、预防疾病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进行健康宣教和预防工作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提升基础设施水平可以有效提高疾病控制和健康保障水平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通过加强基础设施建设，提高医疗机构设施水平和服务质量，可以有效预防疾病传播，降低疾病发病率，提高人民健康水平。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疫苗接种与流行病防控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疫苗接种意义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疫苗接种是预防传染病的有效措施，通过建立群体免疫，可以减少疾病的传播。预防接种对于疾病控制和保障健康具有重要意义。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常见疫苗接种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预防百日咳、破伤风和白喉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百白破疫苗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预防麻疹等传染病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麻疹疫苗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预防流感病毒感染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流感疫苗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成人疫苗接种计划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针对成人不同年龄和健康状况制定不同的接种计划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特殊人群疫苗接种计划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针对怀孕妇女、老年人和慢性疾病患者等特殊人群的接种计划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疫苗接种计划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儿童疫苗接种计划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包括出生后立即接种的疫苗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随着年龄增长逐渐添加其他疫苗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流行病防控策略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通过疫情监测预警，及时发现传染病疫情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早期预警系统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有效应对突发卫生事件，保护公众健康安全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卫生紧急事件管理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建立有效的疫情监测体系，并采取相应的防控措施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疫情监测与应对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疫苗接种和流行病防控是疾病控制和健康保障的重要组成部分，只有不断加强预防工作，提高人们的健康意识和防范意识，才能有效应对各种传染病威胁，促进社会的健康稳定发展。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卫生教育与健康知识宣传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卫生教育意义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提升健康水平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提高健康素养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自我保健的重要性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增强公众的自我保健意识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避免疾病传播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预防疾病的重要手段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卫生教育内容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必备的健康知识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基本卫生常识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健康饮食的重要性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饮食保健指导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预防常见疾病方法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疾病预防知识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宣传方式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利用传媒渠道宣传健康知识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媒体宣传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在社区开展健康宣传活动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社区宣传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在学校进行健康知识宣传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学校宣传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疾病自我检测与早期发现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定期体检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关注身体异常症状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及时就医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健康饮食与运动指导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均衡饮食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避免暴饮暴食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科学合理运动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提升健康素养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健康生活方式推广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建立健康生活习惯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定期锻炼身体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保持充足睡眠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卫生教育与健康知识宣传是维护公众健康的重要途径，通过多种宣传方式和内容传达，可以提升全民健康素养，预防疾病的发生，促进社会的健康发展。每个人都应该重视自己的健康，积极参与健康教育和宣传活动，共同营造一个健康、和谐的社会环境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传染病防治与应急响应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疫情溯源与调查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寻找病源，阻断传播链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调查流行病学，制定防控策略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突发公共卫生事件处置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迅速响应，防止蔓延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协调资源，迅速处理事件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疫苗接种推广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提高免疫力，预防疾病传播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推广疫苗，保障公共健康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传染病防治策略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隔离与检疫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隔离患者，控制传播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加强边境检疫措施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传染病控制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政府颁布政策，组织实施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传染病防治政策与措施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实时监测疫情数据，及时应对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疫情监测与防控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普及疫苗知识，提高接种率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疫苗接种推广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突发公共卫生事件案例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快速控制新发传染病疫情，保障公众健康。应急处理食物中毒事件，降低风险蔓延。制定应对措施，处理公共场所突发传染病暴发。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应急响应机制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预先制定应急计划，提高应对效率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突发公共卫生事件应急预案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迅速反应，有效控制疫情扩散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快速响应机制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协作配合，形成合力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多部门合作与指挥协调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传染病防治策略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隔离感染源，减少传播风险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隔离与检疫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迅速应对，保护民众安全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突发公共卫生事件处置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查明疫情起源，制定对策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疫情溯源与调查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https://d.book118.com/426153214050010103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184</Paragraphs>
  <Slides>27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疾病控制与健康保障</vt:lpstr>
      <vt:lpstr>目录</vt:lpstr>
      <vt:lpstr>第1章 健康卫生基础设施</vt:lpstr>
      <vt:lpstr> </vt:lpstr>
      <vt:lpstr>医疗设施建设</vt:lpstr>
      <vt:lpstr>卫生院建设</vt:lpstr>
      <vt:lpstr>社区保健中心建设</vt:lpstr>
      <vt:lpstr>提升基础设施水平可以有效提高疾病控制和健康保障水平</vt:lpstr>
      <vt:lpstr>第2章 疫苗接种与流行病防控</vt:lpstr>
      <vt:lpstr> </vt:lpstr>
      <vt:lpstr>常见疫苗接种</vt:lpstr>
      <vt:lpstr>疫苗接种计划</vt:lpstr>
      <vt:lpstr>流行病防控策略</vt:lpstr>
      <vt:lpstr>总结</vt:lpstr>
      <vt:lpstr>第3章 卫生教育与健康知识宣传</vt:lpstr>
      <vt:lpstr>卫生教育意义</vt:lpstr>
      <vt:lpstr>卫生教育内容</vt:lpstr>
      <vt:lpstr>宣传方式</vt:lpstr>
      <vt:lpstr>提升健康素养</vt:lpstr>
      <vt:lpstr>结语</vt:lpstr>
      <vt:lpstr>第4章 传染病防治与应急响应</vt:lpstr>
      <vt:lpstr>传染病防治策略</vt:lpstr>
      <vt:lpstr>传染病控制</vt:lpstr>
      <vt:lpstr> </vt:lpstr>
      <vt:lpstr>应急响应机制</vt:lpstr>
      <vt:lpstr>传染病防治策略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2024-09-28T12:04:00.191</cp:lastPrinted>
  <dcterms:created xsi:type="dcterms:W3CDTF">2024-09-28T04:04:00Z</dcterms:created>
  <dcterms:modified xsi:type="dcterms:W3CDTF">2024-09-28T04:04:02Z</dcterms:modified>
</cp:coreProperties>
</file>