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08280-3DC8-4BB7-972E-6D67811A6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6BCCE-61C4-4291-9ADA-8487B2CE0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0F059-2A25-4585-856B-B946406BA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98C48-5C07-4745-ABE6-F187D7F65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D8707-835E-448E-BFEC-B25585F19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49248-4B65-48C7-BD93-FFA06AB89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5568C-851B-4B51-9C4D-72AB2D32C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1D837-7D13-4FB4-AEEF-A13E7929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D0019-DBD9-4647-A4C4-1F08A5357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37261-D3C6-4A27-B246-BDD136795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30109-4D83-481D-A9E2-5276890DF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54010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护理记录制度规范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护理记录的内容与格式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护理记录的管理与保存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护理记录的质量控制与改进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护理记录的培训与教育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护理记录是护理人员在护理活动中，对患者的病情状况、自身认知情况进行详细记录的文件。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为患者提供更加科学、规范的护理服务，提高护理质量，保障患者安全。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通过规范化的护理记录，可以确保护理工作的科学性和规范性，从而提高护理质量。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详细的护理记录有助于及时发现患者的病情变化，为患者提供及时、有效的护理措施，保障患者的生命安全。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提升护士专业水平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规范的护理记录要求护士具备较高的专业知识和技能水平，有助于提升护士的专业素养。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护理记录必须遵循国家相关的法律法规和卫生部门的规定，确保合法合规。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统一格式和内容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护理记录应采用统一的格式和内容，确保信息的准确性和可追溯性。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及时记录和保存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护理记录应及时记录和保存，确保信息的时效性和完整性。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护理记录的法规要求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护理记录的内容与格式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患者姓名、性别、年龄、联系方式等基本信息。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患者入院时间、床号、病区等信息。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患者疾病诊断、病情状况等信息。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5250" b="1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如患者体位调整、心理护理、疼痛护理等护理措施的实施情况。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如给药、注射、输液、吸氧等护理操作的具体内容、时间、执行人员等信息。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记录患者病情变化、生命体征监测结果等信息。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患者病情状况评价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对患者的病情状况进行评估，记录患者症状缓解情况、生命体征变化等信息。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对护理措施的效果进行评价，记录护理措施是否有效、有无不良反应等信息。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对患者对护理服务的满意度进行调查，了解患者对护理工作的意见和建议。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41" r="97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护理记录应采用统一的格式，包括日期、时间、执行人员等信息。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格式统一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护理记录应书写规范，字迹清晰，易于辨认。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护理记录应信息完整，不遗漏重要内容。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信息完整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护理记录应及时更新，确保信息的实时性和准确性。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护理记录的格式要求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护理记录的书写规范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清晰易读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护理记录应书写工整，字迹清晰，易于阅读，避免涂改或错别字。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准确完整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护理记录应准确、完整地记录患者的病情变化、护理措施和效果评价，不遗漏重要信息。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护理记录应及时更新，反映患者的最新情况，确保信息的实时性和有效性。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书写要求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护理记录应使用规范的医学术语和缩写，以准确描述患者的病情和护理措施。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使用医学术语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护理记录应客观记录患者的实际情况和护理操作，避免主观判断和评论。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避免主观判断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护理记录涉及患者隐私的内容应妥善保管，避免泄露患者个人信息。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https://d.book118.com/426154010214010040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2024-09-07T09:47:47.595</cp:lastPrinted>
  <dcterms:created xsi:type="dcterms:W3CDTF">2024-09-07T01:47:47Z</dcterms:created>
  <dcterms:modified xsi:type="dcterms:W3CDTF">2024-09-07T01:47:49Z</dcterms:modified>
</cp:coreProperties>
</file>