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383207-684C-44D1-920A-AF53C2770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26FF75-A251-4AB5-9AFA-828577247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3A548D-D639-4730-83C7-A94104155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9B9FB4-69BE-4CD9-B355-27D17DE03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31C6DE-CC07-4563-8A83-342D3B5795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AEB5D7-6D66-46B2-9E38-F380E5E936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00FF03-88B4-4D65-A93B-C71D8E5FE5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AEBE50-2D68-46F5-8CC0-1D1BEEBE5F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7DD18E-1B01-4AF3-92B1-36CD49E09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55ADED-26EC-427E-9613-645047CEC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F55213-9BC7-4F4B-BC73-FA366522A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5420012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新型不发火地面材料的研发</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新型不发火地面材料概述
 不发火地面材料的重要性
 传统不发火地面的局限性
 新型不发火地面材料的技术创新
 新型不发火地面材料的性能测试
 新型不发火地面材料的应用前景
 新型不发火地面材料的市场需求分析
 新型不发火地面材料的可持续发展策略</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新型不发火地面材料概述</a:t>
            </a:r>
          </a:p>
        </p:txBody>
      </p:sp>
      <p:sp>
        <p:nvSpPr>
          <p:cNvPr id="3" name="Subtitle 2"/>
          <p:cNvSpPr>
            <a:spLocks noGrp="1"/>
          </p:cNvSpPr>
          <p:nvPr>
            <p:ph type="subTitle" idx="1"/>
          </p:nvPr>
        </p:nvSpPr>
        <p:spPr/>
        <p:txBody>
          <a:bodyPr/>
          <a:lstStyle/>
          <a:p>
            <a:r>
              <a:t>新型不发火地面材料的研发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新型不发火地面材料概述</a:t>
            </a:r>
          </a:p>
        </p:txBody>
      </p:sp>
      <p:sp>
        <p:nvSpPr>
          <p:cNvPr id="3" name="Text Placeholder 2"/>
          <p:cNvSpPr>
            <a:spLocks noGrp="1"/>
          </p:cNvSpPr>
          <p:nvPr>
            <p:ph type="body" idx="1"/>
          </p:nvPr>
        </p:nvSpPr>
        <p:spPr/>
        <p:txBody>
          <a:bodyPr/>
          <a:lstStyle/>
          <a:p>
            <a:r>
              <a:t>新型不发火地面材料概述</a:t>
            </a:r>
          </a:p>
        </p:txBody>
      </p:sp>
      <p:sp>
        <p:nvSpPr>
          <p:cNvPr id="4" name="Content Placeholder 3"/>
          <p:cNvSpPr>
            <a:spLocks noGrp="1"/>
          </p:cNvSpPr>
          <p:nvPr>
            <p:ph sz="half" idx="2"/>
          </p:nvPr>
        </p:nvSpPr>
        <p:spPr/>
        <p:txBody>
          <a:bodyPr/>
          <a:lstStyle/>
          <a:p>
            <a:r>
              <a:t>1. 材料特性：新型不发火地面材料是一种特殊设计的建筑材料，旨在降低火灾风险和提高安全性。这些材料通常具有较低的导热性和燃烧速度，能够在火灾发生时减缓火势蔓延。此外，它们可能含有阻燃剂或发泡剂，以进一步减少火灾发生的可能性。</a:t>
            </a:r>
          </a:p>
          <a:p>
            <a:r>
              <a:t>2. 应用领域：新型不发火地面材料广泛应用于公共场所、住宅区、商业建筑以及工业设施。在这些地方，安全是首要考虑因素，因此使用不发火地面材料可以显著提高防火性能，保护人员和财产免受火灾威胁。</a:t>
            </a:r>
          </a:p>
          <a:p>
            <a:r>
              <a:t>3. 环保与可持续性：随着对环境保护和可持续发展的关注日益增加，新型不发火地面材料的设计和生产也考虑到这些因素。许多这类材料采用可再生资源制成，或者在生产过程中减少能源消耗和废弃物产生。</a:t>
            </a:r>
          </a:p>
          <a:p>
            <a:r>
              <a:t>4. 技术创新：研究人员和工程师不断开发新的技术和方法来改进不发火地面材料的性能。这包括使用纳米技术来增强材料的阻燃特性，或者通过添加智能成分使材料在火灾情况下自动反应，如释放冷却剂或改变结构以阻止火焰传播。</a:t>
            </a:r>
          </a:p>
          <a:p>
            <a:r>
              <a:t>5. 市场趋势：随着安全意识的提升和对高质量生活环境的需求增长，新型不发火地面材料的市场需求也在不断增加。企业和研究机构正致力于满足这一需求，通过创新和改进产品来保持竞争力。</a:t>
            </a:r>
          </a:p>
          <a:p>
            <a:r>
              <a:t>6. 法规和标准：为确保新型不发火地面材料的安全性和有效性，各国政府和行业组织制定了严格的法规和标准。这些规定涵盖了材料的测试、认证和标识等方面，确保消费者能够信赖这些产品的性能。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不发火地面材料的重要性</a:t>
            </a:r>
          </a:p>
        </p:txBody>
      </p:sp>
      <p:sp>
        <p:nvSpPr>
          <p:cNvPr id="3" name="Subtitle 2"/>
          <p:cNvSpPr>
            <a:spLocks noGrp="1"/>
          </p:cNvSpPr>
          <p:nvPr>
            <p:ph type="subTitle" idx="1"/>
          </p:nvPr>
        </p:nvSpPr>
        <p:spPr/>
        <p:txBody>
          <a:bodyPr/>
          <a:lstStyle/>
          <a:p>
            <a:r>
              <a:t>新型不发火地面材料的研发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不发火地面材料的重要性</a:t>
            </a:r>
          </a:p>
        </p:txBody>
      </p:sp>
      <p:sp>
        <p:nvSpPr>
          <p:cNvPr id="3" name="Text Placeholder 2"/>
          <p:cNvSpPr>
            <a:spLocks noGrp="1"/>
          </p:cNvSpPr>
          <p:nvPr>
            <p:ph type="body" idx="1"/>
          </p:nvPr>
        </p:nvSpPr>
        <p:spPr/>
        <p:txBody>
          <a:bodyPr/>
          <a:lstStyle/>
          <a:p>
            <a:r>
              <a:t>不发火地面材料的重要性：</a:t>
            </a:r>
          </a:p>
        </p:txBody>
      </p:sp>
      <p:sp>
        <p:nvSpPr>
          <p:cNvPr id="4" name="Content Placeholder 3"/>
          <p:cNvSpPr>
            <a:spLocks noGrp="1"/>
          </p:cNvSpPr>
          <p:nvPr>
            <p:ph sz="half" idx="2"/>
          </p:nvPr>
        </p:nvSpPr>
        <p:spPr/>
        <p:txBody>
          <a:bodyPr/>
          <a:lstStyle/>
          <a:p>
            <a:r>
              <a:t>1. 安全性提升：不发火地面材料的设计初衷是为了防止在摩擦或冲击作用下产生火花，从而降低火灾风险。特别是在易燃易爆环境中，如化工、石油、天然气存储和处理设施，以及矿井、弹药库等场所，这种材料的使用可以显著提高作业安全性和防火防爆能力。</a:t>
            </a:r>
          </a:p>
          <a:p>
            <a:r>
              <a:t>2. 减少事故损失：一旦发生火灾，不发火地面材料有助于控制火势蔓延，为人员疏散和紧急处置争取宝贵时间。此外，由于减少了火灾发生的概率，企业能够避免因火灾造成的生产中断和财产损失，保持稳定的运营状态。</a:t>
            </a:r>
          </a:p>
          <a:p>
            <a:r>
              <a:t>3. 环境保护：使用不发火地面材料可以减少火灾对环境的破坏。火灾不仅会造成直接的经济损失，还会产生大量的有害气体和烟尘，对大气环境造成污染。不发火地面材料通过降低火灾发生的风险，间接保护了环境质量。</a:t>
            </a:r>
          </a:p>
          <a:p>
            <a:r>
              <a:t>4. 法规遵从：在许多国家和地区，对于特定行业和工作场所的安全标准有严格规定，包括对地面材料的防火性能要求。使用不发火地面材料有助于企业满足这些法规要求，避免潜在的法律风险和罚款。</a:t>
            </a:r>
          </a:p>
          <a:p>
            <a:r>
              <a:t>5. 员工健康保障：不发火地面材料的使用可以降低工作场所中的职业安全风险，特别是对于那些工作在易燃、易爆环境中的员工来说，这直接关系到他们的生命安全和健康。良好的工作环境也有助于提高员工的满意度和忠诚度。</a:t>
            </a:r>
          </a:p>
          <a:p>
            <a:r>
              <a:t>6. 可持续发展：随着社会对可持续发展的重视程度不断提高，不发火地面材料作为一种环保型建筑材料，符合绿色建筑和可持续发展的理念。企业在选择建筑材料和施工方案时，越来越倾向于采用环保、节能且安全的材料和技术，以实现长期的社会和经济效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传统不发火地面的局限性</a:t>
            </a:r>
          </a:p>
        </p:txBody>
      </p:sp>
      <p:sp>
        <p:nvSpPr>
          <p:cNvPr id="3" name="Subtitle 2"/>
          <p:cNvSpPr>
            <a:spLocks noGrp="1"/>
          </p:cNvSpPr>
          <p:nvPr>
            <p:ph type="subTitle" idx="1"/>
          </p:nvPr>
        </p:nvSpPr>
        <p:spPr/>
        <p:txBody>
          <a:bodyPr/>
          <a:lstStyle/>
          <a:p>
            <a:r>
              <a:t>新型不发火地面材料的研发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传统不发火地面的局限性</a:t>
            </a:r>
          </a:p>
        </p:txBody>
      </p:sp>
      <p:sp>
        <p:nvSpPr>
          <p:cNvPr id="3" name="Text Placeholder 2"/>
          <p:cNvSpPr>
            <a:spLocks noGrp="1"/>
          </p:cNvSpPr>
          <p:nvPr>
            <p:ph type="body" idx="1"/>
          </p:nvPr>
        </p:nvSpPr>
        <p:spPr/>
        <p:txBody>
          <a:bodyPr/>
          <a:lstStyle/>
          <a:p>
            <a:r>
              <a:t>传统不发火地面的局限性：</a:t>
            </a:r>
          </a:p>
        </p:txBody>
      </p:sp>
      <p:sp>
        <p:nvSpPr>
          <p:cNvPr id="4" name="Content Placeholder 3"/>
          <p:cNvSpPr>
            <a:spLocks noGrp="1"/>
          </p:cNvSpPr>
          <p:nvPr>
            <p:ph sz="half" idx="2"/>
          </p:nvPr>
        </p:nvSpPr>
        <p:spPr/>
        <p:txBody>
          <a:bodyPr/>
          <a:lstStyle/>
          <a:p>
            <a:r>
              <a:t>1. 耐久性不足：传统的不发火地面材料，如水磨石、金刚砂等，虽然具有一定的防火性能，但在长期使用过程中容易出现磨损、裂缝等问题，影响其防火效果和使用寿命。此外，这些材料在潮湿环境下容易滋生细菌，导致地面湿滑，增加滑倒的风险。</a:t>
            </a:r>
          </a:p>
          <a:p>
            <a:r>
              <a:t>  </a:t>
            </a:r>
          </a:p>
          <a:p>
            <a:r>
              <a:t>2. 施工工艺复杂：传统不发火地面的施工过程较为繁琐，需要经过多道工序，包括基层处理、铺设砂浆、打磨抛光等。这些工序不仅耗时耗力，而且对于施工人员的技能要求较高，容易导致施工质量参差不齐。</a:t>
            </a:r>
          </a:p>
          <a:p>
            <a:r>
              <a:t>3. 维护成本高昂：传统不发火地面在使用过程中需要定期进行维护和保养，如清洁、打蜡等，以保持其防火性能和美观度。这些维护工作往往需要专业的设备和人员来完成，增加了使用成本。</a:t>
            </a:r>
          </a:p>
          <a:p>
            <a:r>
              <a:t>4. 环保性能不佳：传统不发火地面材料在生产过程中会产生一定的环境污染，如粉尘、有害气体等。此外，这些材料在使用过程中也可能释放有害物质，对人体健康造成影响。</a:t>
            </a:r>
          </a:p>
          <a:p>
            <a:r>
              <a:t>5. 美观程度有限：传统不发火地面的颜色和纹理相对单一，无法满足现代建筑对地面装饰性的高要求。这使得它们在高档商业建筑和住宅中的应用受到限制。</a:t>
            </a:r>
          </a:p>
          <a:p>
            <a:r>
              <a:t>6. 适应性较差：传统不发火地面材料对于不同环境条件的适应性较差，如在高温、低温或潮湿环境下，其性能可能会受到影响，降低防火效果和使用寿命。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新型不发火地面材料的技术创新</a:t>
            </a:r>
          </a:p>
        </p:txBody>
      </p:sp>
      <p:sp>
        <p:nvSpPr>
          <p:cNvPr id="3" name="Subtitle 2"/>
          <p:cNvSpPr>
            <a:spLocks noGrp="1"/>
          </p:cNvSpPr>
          <p:nvPr>
            <p:ph type="subTitle" idx="1"/>
          </p:nvPr>
        </p:nvSpPr>
        <p:spPr/>
        <p:txBody>
          <a:bodyPr/>
          <a:lstStyle/>
          <a:p>
            <a:r>
              <a:t>新型不发火地面材料的研发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新型不发火地面材料的技术创新</a:t>
            </a:r>
          </a:p>
        </p:txBody>
      </p:sp>
      <p:sp>
        <p:nvSpPr>
          <p:cNvPr id="3" name="Text Placeholder 2"/>
          <p:cNvSpPr>
            <a:spLocks noGrp="1"/>
          </p:cNvSpPr>
          <p:nvPr>
            <p:ph type="body" idx="1"/>
          </p:nvPr>
        </p:nvSpPr>
        <p:spPr/>
        <p:txBody>
          <a:bodyPr/>
          <a:lstStyle/>
          <a:p>
            <a:r>
              <a:t>新型不发火地面材料的研发背景与需求分析</a:t>
            </a:r>
          </a:p>
        </p:txBody>
      </p:sp>
      <p:sp>
        <p:nvSpPr>
          <p:cNvPr id="4" name="Content Placeholder 3"/>
          <p:cNvSpPr>
            <a:spLocks noGrp="1"/>
          </p:cNvSpPr>
          <p:nvPr>
            <p:ph sz="half" idx="2"/>
          </p:nvPr>
        </p:nvSpPr>
        <p:spPr/>
        <p:txBody>
          <a:bodyPr/>
          <a:lstStyle/>
          <a:p>
            <a:r>
              <a:t>1. 随着城市化进程的加快，建筑行业对地面材料的安全性提出了更高的要求，尤其是在人员密集的场所，如商场、学校、医院等，需要一种能够防止因摩擦产生火花而导致火灾的材料。</a:t>
            </a:r>
          </a:p>
          <a:p>
            <a:r>
              <a:t>2. 传统地面材料，如水泥、瓷砖等，在特定条件下可能产生火花，存在火灾安全隐患。因此，研发一种新型不发火地面材料成为行业内的迫切需求。</a:t>
            </a:r>
          </a:p>
          <a:p>
            <a:r>
              <a:t>3. 新型不发火地面材料应具备良好的防火性能、耐磨性和耐久性，同时兼顾美观和经济成本，以适应不同场合的应用需求。</a:t>
            </a:r>
          </a:p>
        </p:txBody>
      </p:sp>
      <p:sp>
        <p:nvSpPr>
          <p:cNvPr id="5" name="Text Placeholder 4"/>
          <p:cNvSpPr>
            <a:spLocks noGrp="1"/>
          </p:cNvSpPr>
          <p:nvPr>
            <p:ph type="body" idx="3"/>
          </p:nvPr>
        </p:nvSpPr>
        <p:spPr/>
        <p:txBody>
          <a:bodyPr/>
          <a:lstStyle/>
          <a:p>
            <a:r>
              <a:t>新型不发火地面材料的材料选择与创新</a:t>
            </a:r>
          </a:p>
        </p:txBody>
      </p:sp>
      <p:sp>
        <p:nvSpPr>
          <p:cNvPr id="6" name="Content Placeholder 5"/>
          <p:cNvSpPr>
            <a:spLocks noGrp="1"/>
          </p:cNvSpPr>
          <p:nvPr>
            <p:ph sz="half" idx="4"/>
          </p:nvPr>
        </p:nvSpPr>
        <p:spPr/>
        <p:txBody>
          <a:bodyPr/>
          <a:lstStyle/>
          <a:p>
            <a:r>
              <a:t>1. 新型不发火地面材料通常采用无机非金属材料，如硅酸盐、碳酸盐等，这些材料本身不易燃烧，且具有较低的摩擦系数，从而降低产生火花的风险。</a:t>
            </a:r>
          </a:p>
          <a:p>
            <a:r>
              <a:t>2. 通过添加特殊添加剂，如导电填料或阻燃剂，可以进一步提高材料的防火性能，确保在各种情况下均能有效地防止火花产生。</a:t>
            </a:r>
          </a:p>
          <a:p>
            <a:r>
              <a:t>3. 新型不发火地面材料还注重环保和可持续性，使用可再生资源或低环境影响材料，以减少对环境的负担。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新型不发火地面材料的技术创新</a:t>
            </a:r>
          </a:p>
        </p:txBody>
      </p:sp>
      <p:sp>
        <p:nvSpPr>
          <p:cNvPr id="3" name="Text Placeholder 2"/>
          <p:cNvSpPr>
            <a:spLocks noGrp="1"/>
          </p:cNvSpPr>
          <p:nvPr>
            <p:ph type="body" idx="1"/>
          </p:nvPr>
        </p:nvSpPr>
        <p:spPr/>
        <p:txBody>
          <a:bodyPr/>
          <a:lstStyle/>
          <a:p>
            <a:r>
              <a:t>新型不发火地面材料的生产工艺优化</a:t>
            </a:r>
          </a:p>
        </p:txBody>
      </p:sp>
      <p:sp>
        <p:nvSpPr>
          <p:cNvPr id="4" name="Content Placeholder 3"/>
          <p:cNvSpPr>
            <a:spLocks noGrp="1"/>
          </p:cNvSpPr>
          <p:nvPr>
            <p:ph sz="half" idx="2"/>
          </p:nvPr>
        </p:nvSpPr>
        <p:spPr/>
        <p:txBody>
          <a:bodyPr/>
          <a:lstStyle/>
          <a:p>
            <a:r>
              <a:t>1. 新型不发火地面材料的生产过程需要严格控制原材料的质量和配比，以确保产品的性能稳定。采用先进的生产设备和技术，如自动化生产线、精确计量系统等，可以提高生产效率和产品质量。</a:t>
            </a:r>
          </a:p>
          <a:p>
            <a:r>
              <a:t>2. 在生产过程中，通过改进成型工艺、优化养护条件等措施，可以进一步提高材料的强度、耐磨性和耐久性，延长使用寿命。</a:t>
            </a:r>
          </a:p>
          <a:p>
            <a:r>
              <a:t>3. 新型不发火地面材料的生产过程还应注重节能减排，采用清洁生产技术，减少生产过程中的能源消耗和废弃物排放。</a:t>
            </a:r>
          </a:p>
        </p:txBody>
      </p:sp>
      <p:sp>
        <p:nvSpPr>
          <p:cNvPr id="5" name="Text Placeholder 4"/>
          <p:cNvSpPr>
            <a:spLocks noGrp="1"/>
          </p:cNvSpPr>
          <p:nvPr>
            <p:ph type="body" idx="3"/>
          </p:nvPr>
        </p:nvSpPr>
        <p:spPr/>
        <p:txBody>
          <a:bodyPr/>
          <a:lstStyle/>
          <a:p>
            <a:r>
              <a:t>新型不发火地面材料的性能测试与评估</a:t>
            </a:r>
          </a:p>
        </p:txBody>
      </p:sp>
      <p:sp>
        <p:nvSpPr>
          <p:cNvPr id="6" name="Content Placeholder 5"/>
          <p:cNvSpPr>
            <a:spLocks noGrp="1"/>
          </p:cNvSpPr>
          <p:nvPr>
            <p:ph sz="half" idx="4"/>
          </p:nvPr>
        </p:nvSpPr>
        <p:spPr/>
        <p:txBody>
          <a:bodyPr/>
          <a:lstStyle/>
          <a:p>
            <a:r>
              <a:t>1. 新型不发火地面材料的性能测试包括防火性能、耐磨性、抗压强度、抗折强度等多个方面，需要通过严格的实验室测试和现场应用试验来验证其性能。</a:t>
            </a:r>
          </a:p>
          <a:p>
            <a:r>
              <a:t>2. 防火性能测试主要采用摩擦火花感度试验、燃烧试验等方法，评估材料在不同条件下的防火效果。耐磨性测试则通过磨耗试验、冲击试验等来衡量材料的耐用程度。</a:t>
            </a:r>
          </a:p>
          <a:p>
            <a:r>
              <a:t>3. 性能测试结果应与国际标准和行业规范进行对比，确保新型不发火地面材料能够满足实际应用的需求和安全标准。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新型不发火地面材料的技术创新</a:t>
            </a:r>
          </a:p>
        </p:txBody>
      </p:sp>
      <p:sp>
        <p:nvSpPr>
          <p:cNvPr id="3" name="Text Placeholder 2"/>
          <p:cNvSpPr>
            <a:spLocks noGrp="1"/>
          </p:cNvSpPr>
          <p:nvPr>
            <p:ph type="body" idx="1"/>
          </p:nvPr>
        </p:nvSpPr>
        <p:spPr/>
        <p:txBody>
          <a:bodyPr/>
          <a:lstStyle/>
          <a:p>
            <a:r>
              <a:t>新型不发火地面材料的市场应用与推广</a:t>
            </a:r>
          </a:p>
        </p:txBody>
      </p:sp>
      <p:sp>
        <p:nvSpPr>
          <p:cNvPr id="4" name="Content Placeholder 3"/>
          <p:cNvSpPr>
            <a:spLocks noGrp="1"/>
          </p:cNvSpPr>
          <p:nvPr>
            <p:ph sz="half" idx="2"/>
          </p:nvPr>
        </p:nvSpPr>
        <p:spPr/>
        <p:txBody>
          <a:bodyPr/>
          <a:lstStyle/>
          <a:p>
            <a:r>
              <a:t>1. 新型不发火地面材料的市场应用领域广泛，包括商业建筑、公共设施、工业厂房等，尤其适用于防火要求较高的场所。</a:t>
            </a:r>
          </a:p>
          <a:p>
            <a:r>
              <a:t>2. 通过举办产品发布会、参加行业展览、发布应用案例等方式，提高新型不发火地面材料的知名度和市场认可度。</a:t>
            </a:r>
          </a:p>
          <a:p>
            <a:r>
              <a:t>3. 与建筑设计院、施工单位、物业管理公司等建立合作关系，共同推动新型不发火地面材料在工程项目中的应用，扩大市场份额。</a:t>
            </a:r>
          </a:p>
        </p:txBody>
      </p:sp>
      <p:sp>
        <p:nvSpPr>
          <p:cNvPr id="5" name="Text Placeholder 4"/>
          <p:cNvSpPr>
            <a:spLocks noGrp="1"/>
          </p:cNvSpPr>
          <p:nvPr>
            <p:ph type="body" idx="3"/>
          </p:nvPr>
        </p:nvSpPr>
        <p:spPr/>
        <p:txBody>
          <a:bodyPr/>
          <a:lstStyle/>
          <a:p>
            <a:r>
              <a:t>新型不发火地面材料的发展趋势与前景展望</a:t>
            </a:r>
          </a:p>
        </p:txBody>
      </p:sp>
      <p:sp>
        <p:nvSpPr>
          <p:cNvPr id="6" name="Content Placeholder 5"/>
          <p:cNvSpPr>
            <a:spLocks noGrp="1"/>
          </p:cNvSpPr>
          <p:nvPr>
            <p:ph sz="half" idx="4"/>
          </p:nvPr>
        </p:nvSpPr>
        <p:spPr/>
        <p:txBody>
          <a:bodyPr/>
          <a:lstStyle/>
          <a:p>
            <a:r>
              <a:t>1. 随着科技的不断发展，新型不发火地面材料的研究和应用将更加注重智能化、个性化和绿色环保。例如，通过引入纳米技术、生物降解材料等前沿科技，提高材料的性能和环保水平。</a:t>
            </a:r>
          </a:p>
          <a:p>
            <a:r>
              <a:t>2. 未来，新型不发火地面材料有望实现与其他建材的复合与集成，形成多功能、高性能的建筑材料系统，满足更加多样化的市场需求。</a:t>
            </a:r>
          </a:p>
          <a:p>
            <a:r>
              <a:t>3. 在全球范围内，新型不发火地面材料的市场潜力巨大，预计将在建筑、交通、能源等多个领域得到广泛应用，为人类创造更安全、更舒适的生活环境。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https://d.book118.com/426154200125010052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新型不发火地面材料概述</vt:lpstr>
      <vt:lpstr> 新型不发火地面材料概述</vt:lpstr>
      <vt:lpstr> 不发火地面材料的重要性</vt:lpstr>
      <vt:lpstr> 不发火地面材料的重要性</vt:lpstr>
      <vt:lpstr> 传统不发火地面的局限性</vt:lpstr>
      <vt:lpstr> 传统不发火地面的局限性</vt:lpstr>
      <vt:lpstr> 新型不发火地面材料的技术创新</vt:lpstr>
      <vt:lpstr> 新型不发火地面材料的技术创新</vt:lpstr>
      <vt:lpstr> 新型不发火地面材料的技术创新</vt:lpstr>
      <vt:lpstr> 新型不发火地面材料的技术创新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2024-09-18T23:27:57.289</cp:lastPrinted>
  <dcterms:created xsi:type="dcterms:W3CDTF">2024-09-18T15:27:57Z</dcterms:created>
  <dcterms:modified xsi:type="dcterms:W3CDTF">2024-09-18T15:27:59Z</dcterms:modified>
</cp:coreProperties>
</file>