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307FC5-D21E-471F-8B32-32BAC8661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4EA88-91F0-4165-B1D1-FAE924A50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D6B920-3812-408F-8E43-0C1390729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FB546F-0764-44FE-AFA8-224D365DE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955ECA-D780-449B-871E-1CDD86CDC2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B45FB8-A296-47B0-BA11-CB00A2462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189F8F-B1D5-4DB8-A1BA-643ED3F32C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73041-131D-452D-99E8-3DCB50F0A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B9DD50-CA90-426B-92E3-D390A0179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CFF95-1538-4BE5-A41A-3413B8F78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933C2-76B1-44F0-9A73-3992E1606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542021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新型储能技术</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储能技术定义和分类
 新型储能技术发展趋势
 电池储能技术及应用
 机械储能技术及应用
 化学储能技术及应用
 热储能技术及应用
 新型储能技术的挑战
 新型储能技术的未来展望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储能技术定义和分类</a:t>
            </a:r>
          </a:p>
        </p:txBody>
      </p:sp>
      <p:sp>
        <p:nvSpPr>
          <p:cNvPr id="3" name="Subtitle 2"/>
          <p:cNvSpPr>
            <a:spLocks noGrp="1"/>
          </p:cNvSpPr>
          <p:nvPr>
            <p:ph type="subTitle" idx="1"/>
          </p:nvPr>
        </p:nvSpPr>
        <p:spPr/>
        <p:txBody>
          <a:bodyPr/>
          <a:lstStyle/>
          <a:p>
            <a:r>
              <a:t>新型储能技术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储能技术定义和分类</a:t>
            </a:r>
          </a:p>
        </p:txBody>
      </p:sp>
      <p:sp>
        <p:nvSpPr>
          <p:cNvPr id="3" name="Text Placeholder 2"/>
          <p:cNvSpPr>
            <a:spLocks noGrp="1"/>
          </p:cNvSpPr>
          <p:nvPr>
            <p:ph type="body" idx="1"/>
          </p:nvPr>
        </p:nvSpPr>
        <p:spPr/>
        <p:txBody>
          <a:bodyPr/>
          <a:lstStyle/>
          <a:p>
            <a:r>
              <a:t>储能技术定义</a:t>
            </a:r>
          </a:p>
        </p:txBody>
      </p:sp>
      <p:sp>
        <p:nvSpPr>
          <p:cNvPr id="4" name="Content Placeholder 3"/>
          <p:cNvSpPr>
            <a:spLocks noGrp="1"/>
          </p:cNvSpPr>
          <p:nvPr>
            <p:ph sz="half" idx="2"/>
          </p:nvPr>
        </p:nvSpPr>
        <p:spPr/>
        <p:txBody>
          <a:bodyPr/>
          <a:lstStyle/>
          <a:p>
            <a:r>
              <a:t>1.储能技术是指通过一定的方式将能量转化为可以存储的形式，并在需要时将其释放出来的技术。</a:t>
            </a:r>
          </a:p>
          <a:p>
            <a:r>
              <a:t>2.储能技术分类主要按照储能原理和应用领域进行分类，包括电化学储能、机械储能、热储能、电磁储能等。</a:t>
            </a:r>
          </a:p>
          <a:p>
            <a:r>
              <a:t>3.随着新能源和智能电网的快速发展，储能技术在电力系统中的应用越来越广泛，可以提高电力系统的稳定性、可靠性和经济性。</a:t>
            </a:r>
          </a:p>
          <a:p/>
        </p:txBody>
      </p:sp>
      <p:sp>
        <p:nvSpPr>
          <p:cNvPr id="5" name="Text Placeholder 4"/>
          <p:cNvSpPr>
            <a:spLocks noGrp="1"/>
          </p:cNvSpPr>
          <p:nvPr>
            <p:ph type="body" idx="3"/>
          </p:nvPr>
        </p:nvSpPr>
        <p:spPr/>
        <p:txBody>
          <a:bodyPr/>
          <a:lstStyle/>
          <a:p>
            <a:r>
              <a:t>电化学储能</a:t>
            </a:r>
          </a:p>
        </p:txBody>
      </p:sp>
      <p:sp>
        <p:nvSpPr>
          <p:cNvPr id="6" name="Content Placeholder 5"/>
          <p:cNvSpPr>
            <a:spLocks noGrp="1"/>
          </p:cNvSpPr>
          <p:nvPr>
            <p:ph sz="half" idx="4"/>
          </p:nvPr>
        </p:nvSpPr>
        <p:spPr/>
        <p:txBody>
          <a:bodyPr/>
          <a:lstStyle/>
          <a:p>
            <a:r>
              <a:t>1.电化学储能技术利用化学反应将电能转化为化学能进行储存，主要包括锂离子电池、铅酸电池、钠硫电池等。</a:t>
            </a:r>
          </a:p>
          <a:p>
            <a:r>
              <a:t>2.锂离子电池具有能量密度高、自放电率低、无记忆效应等优点，是目前应用最广泛的电化学储能技术。</a:t>
            </a:r>
          </a:p>
          <a:p>
            <a:r>
              <a:t>3.电化学储能技术发展迅速，未来有望进一步提高储能容量和充放电性能，降低成本，为电力系统提供更可靠、更高效的储能解决方案。</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储能技术定义和分类</a:t>
            </a:r>
          </a:p>
        </p:txBody>
      </p:sp>
      <p:sp>
        <p:nvSpPr>
          <p:cNvPr id="3" name="Text Placeholder 2"/>
          <p:cNvSpPr>
            <a:spLocks noGrp="1"/>
          </p:cNvSpPr>
          <p:nvPr>
            <p:ph type="body" idx="1"/>
          </p:nvPr>
        </p:nvSpPr>
        <p:spPr/>
        <p:txBody>
          <a:bodyPr/>
          <a:lstStyle/>
          <a:p>
            <a:r>
              <a:t>机械储能</a:t>
            </a:r>
          </a:p>
        </p:txBody>
      </p:sp>
      <p:sp>
        <p:nvSpPr>
          <p:cNvPr id="4" name="Content Placeholder 3"/>
          <p:cNvSpPr>
            <a:spLocks noGrp="1"/>
          </p:cNvSpPr>
          <p:nvPr>
            <p:ph sz="half" idx="2"/>
          </p:nvPr>
        </p:nvSpPr>
        <p:spPr/>
        <p:txBody>
          <a:bodyPr/>
          <a:lstStyle/>
          <a:p>
            <a:r>
              <a:t>1.机械储能技术利用机械能储存电能，主要包括抽水蓄能、压缩空气储能、飞轮储能等。</a:t>
            </a:r>
          </a:p>
          <a:p>
            <a:r>
              <a:t>2.抽水蓄能是目前应用最广泛的机械储能技术，具有效率高、容量大、寿命长等优点。</a:t>
            </a:r>
          </a:p>
          <a:p>
            <a:r>
              <a:t>3.机械储能技术的发展趋势是提高储能密度和效率，降低成本，进一步提高其在电力系统中的应用价值。</a:t>
            </a:r>
          </a:p>
          <a:p/>
        </p:txBody>
      </p:sp>
      <p:sp>
        <p:nvSpPr>
          <p:cNvPr id="5" name="Text Placeholder 4"/>
          <p:cNvSpPr>
            <a:spLocks noGrp="1"/>
          </p:cNvSpPr>
          <p:nvPr>
            <p:ph type="body" idx="3"/>
          </p:nvPr>
        </p:nvSpPr>
        <p:spPr/>
        <p:txBody>
          <a:bodyPr/>
          <a:lstStyle/>
          <a:p>
            <a:r>
              <a:t>热储能</a:t>
            </a:r>
          </a:p>
        </p:txBody>
      </p:sp>
      <p:sp>
        <p:nvSpPr>
          <p:cNvPr id="6" name="Content Placeholder 5"/>
          <p:cNvSpPr>
            <a:spLocks noGrp="1"/>
          </p:cNvSpPr>
          <p:nvPr>
            <p:ph sz="half" idx="4"/>
          </p:nvPr>
        </p:nvSpPr>
        <p:spPr/>
        <p:txBody>
          <a:bodyPr/>
          <a:lstStyle/>
          <a:p>
            <a:r>
              <a:t>1.热储能技术利用热能将电能转化为热能进行储存，主要包括熔融盐储热、热水储热等。</a:t>
            </a:r>
          </a:p>
          <a:p>
            <a:r>
              <a:t>2.热储能技术可以提高可再生能源的利用率和电力系统的稳定性，广泛应用于太阳能热发电和地热发电等领域。</a:t>
            </a:r>
          </a:p>
          <a:p>
            <a:r>
              <a:t>3.未来热储能技术的发展方向是提高储热密度和效率，降低成本，进一步推广其在电力系统中的应用。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新型储能技术发展趋势</a:t>
            </a:r>
          </a:p>
        </p:txBody>
      </p:sp>
      <p:sp>
        <p:nvSpPr>
          <p:cNvPr id="3" name="Subtitle 2"/>
          <p:cNvSpPr>
            <a:spLocks noGrp="1"/>
          </p:cNvSpPr>
          <p:nvPr>
            <p:ph type="subTitle" idx="1"/>
          </p:nvPr>
        </p:nvSpPr>
        <p:spPr/>
        <p:txBody>
          <a:bodyPr/>
          <a:lstStyle/>
          <a:p>
            <a:r>
              <a:t>新型储能技术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新型储能技术发展趋势</a:t>
            </a:r>
          </a:p>
        </p:txBody>
      </p:sp>
      <p:sp>
        <p:nvSpPr>
          <p:cNvPr id="3" name="Text Placeholder 2"/>
          <p:cNvSpPr>
            <a:spLocks noGrp="1"/>
          </p:cNvSpPr>
          <p:nvPr>
            <p:ph type="body" idx="1"/>
          </p:nvPr>
        </p:nvSpPr>
        <p:spPr/>
        <p:txBody>
          <a:bodyPr/>
          <a:lstStyle/>
          <a:p>
            <a:r>
              <a:t>电化学储能技术</a:t>
            </a:r>
          </a:p>
        </p:txBody>
      </p:sp>
      <p:sp>
        <p:nvSpPr>
          <p:cNvPr id="4" name="Content Placeholder 3"/>
          <p:cNvSpPr>
            <a:spLocks noGrp="1"/>
          </p:cNvSpPr>
          <p:nvPr>
            <p:ph sz="half" idx="2"/>
          </p:nvPr>
        </p:nvSpPr>
        <p:spPr/>
        <p:txBody>
          <a:bodyPr/>
          <a:lstStyle/>
          <a:p>
            <a:r>
              <a:t>1.随着电池技术的不断提升，电化学储能技术在新型储能领域的应用越来越广泛。其具有高能量密度、高效率、快速响应等优点，成为未来储能技术的重要发展方向。</a:t>
            </a:r>
          </a:p>
          <a:p>
            <a:r>
              <a:t>2.目前，锂离子电池是电化学储能领域的主流技术，但仍然存在成本高、寿命短等问题。未来，需要进一步加强研发和创新，提高电池的性能和可靠性。</a:t>
            </a:r>
          </a:p>
          <a:p>
            <a:r>
              <a:t>3.同时，其他新型电化学储能技术也在不断发展，如钠离子电池、镁离子电池等。这些技术具有资源丰富、成本低等优点，有望在未来得到广泛应用。</a:t>
            </a:r>
          </a:p>
          <a:p/>
        </p:txBody>
      </p:sp>
      <p:sp>
        <p:nvSpPr>
          <p:cNvPr id="5" name="Text Placeholder 4"/>
          <p:cNvSpPr>
            <a:spLocks noGrp="1"/>
          </p:cNvSpPr>
          <p:nvPr>
            <p:ph type="body" idx="3"/>
          </p:nvPr>
        </p:nvSpPr>
        <p:spPr/>
        <p:txBody>
          <a:bodyPr/>
          <a:lstStyle/>
          <a:p>
            <a:r>
              <a:t>机械储能技术</a:t>
            </a:r>
          </a:p>
        </p:txBody>
      </p:sp>
      <p:sp>
        <p:nvSpPr>
          <p:cNvPr id="6" name="Content Placeholder 5"/>
          <p:cNvSpPr>
            <a:spLocks noGrp="1"/>
          </p:cNvSpPr>
          <p:nvPr>
            <p:ph sz="half" idx="4"/>
          </p:nvPr>
        </p:nvSpPr>
        <p:spPr/>
        <p:txBody>
          <a:bodyPr/>
          <a:lstStyle/>
          <a:p>
            <a:r>
              <a:t>1.机械储能技术是一种将电能转化为机械能存储起来的技术，具有高度的可靠性和稳定性。其中，抽水蓄能是目前应用最广泛的机械储能技术。</a:t>
            </a:r>
          </a:p>
          <a:p>
            <a:r>
              <a:t>2.未来，随着可再生能源的大规模并网，需要更加灵活、高效的储能技术来平衡电网负荷。机械储能技术具有响应速度快、调节精度高等优点，有望在未来得到更广泛的应用。</a:t>
            </a:r>
          </a:p>
          <a:p>
            <a:r>
              <a:t>3.同时，飞轮储能、压缩空气储能等新型机械储能技术也在不断发展，这些技术具有更高的能量密度和效率，有望在未来成为主流储能技术。</a:t>
            </a:r>
          </a:p>
          <a:p>
            <a:r>
              <a:t>以上内容仅供参考，具体内容可以根据您的需求进行调整优化。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电池储能技术及应用</a:t>
            </a:r>
          </a:p>
        </p:txBody>
      </p:sp>
      <p:sp>
        <p:nvSpPr>
          <p:cNvPr id="3" name="Subtitle 2"/>
          <p:cNvSpPr>
            <a:spLocks noGrp="1"/>
          </p:cNvSpPr>
          <p:nvPr>
            <p:ph type="subTitle" idx="1"/>
          </p:nvPr>
        </p:nvSpPr>
        <p:spPr/>
        <p:txBody>
          <a:bodyPr/>
          <a:lstStyle/>
          <a:p>
            <a:r>
              <a:t>新型储能技术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电池储能技术及应用</a:t>
            </a:r>
          </a:p>
        </p:txBody>
      </p:sp>
      <p:sp>
        <p:nvSpPr>
          <p:cNvPr id="3" name="Text Placeholder 2"/>
          <p:cNvSpPr>
            <a:spLocks noGrp="1"/>
          </p:cNvSpPr>
          <p:nvPr>
            <p:ph type="body" idx="1"/>
          </p:nvPr>
        </p:nvSpPr>
        <p:spPr/>
        <p:txBody>
          <a:bodyPr/>
          <a:lstStyle/>
          <a:p>
            <a:r>
              <a:t>电池储能技术概述</a:t>
            </a:r>
          </a:p>
        </p:txBody>
      </p:sp>
      <p:sp>
        <p:nvSpPr>
          <p:cNvPr id="4" name="Content Placeholder 3"/>
          <p:cNvSpPr>
            <a:spLocks noGrp="1"/>
          </p:cNvSpPr>
          <p:nvPr>
            <p:ph sz="half" idx="2"/>
          </p:nvPr>
        </p:nvSpPr>
        <p:spPr/>
        <p:txBody>
          <a:bodyPr/>
          <a:lstStyle/>
          <a:p>
            <a:r>
              <a:t>1.电池储能技术是一种将电能转化为化学能存储，并在需要时释放电能的技术。</a:t>
            </a:r>
          </a:p>
          <a:p>
            <a:r>
              <a:t>2.随着可再生能源的发展和电力系统的需求，电池储能技术的应用越来越广泛。</a:t>
            </a:r>
          </a:p>
          <a:p>
            <a:r>
              <a:t>3.主要电池储能技术类型包括锂离子电池、铅酸电池、镍镉电池等。</a:t>
            </a:r>
          </a:p>
          <a:p/>
        </p:txBody>
      </p:sp>
      <p:sp>
        <p:nvSpPr>
          <p:cNvPr id="5" name="Text Placeholder 4"/>
          <p:cNvSpPr>
            <a:spLocks noGrp="1"/>
          </p:cNvSpPr>
          <p:nvPr>
            <p:ph type="body" idx="3"/>
          </p:nvPr>
        </p:nvSpPr>
        <p:spPr/>
        <p:txBody>
          <a:bodyPr/>
          <a:lstStyle/>
          <a:p>
            <a:r>
              <a:t>电池储能技术优势</a:t>
            </a:r>
          </a:p>
        </p:txBody>
      </p:sp>
      <p:sp>
        <p:nvSpPr>
          <p:cNvPr id="6" name="Content Placeholder 5"/>
          <p:cNvSpPr>
            <a:spLocks noGrp="1"/>
          </p:cNvSpPr>
          <p:nvPr>
            <p:ph sz="half" idx="4"/>
          </p:nvPr>
        </p:nvSpPr>
        <p:spPr/>
        <p:txBody>
          <a:bodyPr/>
          <a:lstStyle/>
          <a:p>
            <a:r>
              <a:t>1.电池储能系统具有高能量密度，可提供长时间的稳定电力输出。</a:t>
            </a:r>
          </a:p>
          <a:p>
            <a:r>
              <a:t>2.快速响应能力，能够在短时间内提供大量电力，满足峰值需求。</a:t>
            </a:r>
          </a:p>
          <a:p>
            <a:r>
              <a:t>3.提高电力系统的稳定性，减轻电网压力。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电池储能技术及应用</a:t>
            </a:r>
          </a:p>
        </p:txBody>
      </p:sp>
      <p:sp>
        <p:nvSpPr>
          <p:cNvPr id="3" name="Text Placeholder 2"/>
          <p:cNvSpPr>
            <a:spLocks noGrp="1"/>
          </p:cNvSpPr>
          <p:nvPr>
            <p:ph type="body" idx="1"/>
          </p:nvPr>
        </p:nvSpPr>
        <p:spPr/>
        <p:txBody>
          <a:bodyPr/>
          <a:lstStyle/>
          <a:p>
            <a:r>
              <a:t>电池储能技术挑战</a:t>
            </a:r>
          </a:p>
        </p:txBody>
      </p:sp>
      <p:sp>
        <p:nvSpPr>
          <p:cNvPr id="4" name="Content Placeholder 3"/>
          <p:cNvSpPr>
            <a:spLocks noGrp="1"/>
          </p:cNvSpPr>
          <p:nvPr>
            <p:ph sz="half" idx="2"/>
          </p:nvPr>
        </p:nvSpPr>
        <p:spPr/>
        <p:txBody>
          <a:bodyPr/>
          <a:lstStyle/>
          <a:p>
            <a:r>
              <a:t>1.电池储能系统的成本较高，需要降低制造成本以促进更广泛应用。</a:t>
            </a:r>
          </a:p>
          <a:p>
            <a:r>
              <a:t>2.电池的循环寿命和安全性需要进一步提高。</a:t>
            </a:r>
          </a:p>
          <a:p>
            <a:r>
              <a:t>3.需要建立完善的管理系统，以确保电池储能系统的可靠性和稳定性。</a:t>
            </a:r>
          </a:p>
          <a:p/>
        </p:txBody>
      </p:sp>
      <p:sp>
        <p:nvSpPr>
          <p:cNvPr id="5" name="Text Placeholder 4"/>
          <p:cNvSpPr>
            <a:spLocks noGrp="1"/>
          </p:cNvSpPr>
          <p:nvPr>
            <p:ph type="body" idx="3"/>
          </p:nvPr>
        </p:nvSpPr>
        <p:spPr/>
        <p:txBody>
          <a:bodyPr/>
          <a:lstStyle/>
          <a:p>
            <a:r>
              <a:t>电池储能技术应用场景</a:t>
            </a:r>
          </a:p>
        </p:txBody>
      </p:sp>
      <p:sp>
        <p:nvSpPr>
          <p:cNvPr id="6" name="Content Placeholder 5"/>
          <p:cNvSpPr>
            <a:spLocks noGrp="1"/>
          </p:cNvSpPr>
          <p:nvPr>
            <p:ph sz="half" idx="4"/>
          </p:nvPr>
        </p:nvSpPr>
        <p:spPr/>
        <p:txBody>
          <a:bodyPr/>
          <a:lstStyle/>
          <a:p>
            <a:r>
              <a:t>1.电力系统中，电池储能技术可用于平衡负荷、调峰、调频等。</a:t>
            </a:r>
          </a:p>
          <a:p>
            <a:r>
              <a:t>2.交通运输领域，电动汽车需要大量的电池储能系统提供动力。</a:t>
            </a:r>
          </a:p>
          <a:p>
            <a:r>
              <a:t>3.智能家居、智能楼宇等领域也需要电池储能系统提供稳定的电力供应。</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电池储能技术及应用</a:t>
            </a:r>
          </a:p>
        </p:txBody>
      </p:sp>
      <p:sp>
        <p:nvSpPr>
          <p:cNvPr id="3" name="Text Placeholder 2"/>
          <p:cNvSpPr>
            <a:spLocks noGrp="1"/>
          </p:cNvSpPr>
          <p:nvPr>
            <p:ph type="body" idx="1"/>
          </p:nvPr>
        </p:nvSpPr>
        <p:spPr/>
        <p:txBody>
          <a:bodyPr/>
          <a:lstStyle/>
          <a:p>
            <a:r>
              <a:t>电池储能技术发展趋势</a:t>
            </a:r>
          </a:p>
        </p:txBody>
      </p:sp>
      <p:sp>
        <p:nvSpPr>
          <p:cNvPr id="4" name="Content Placeholder 3"/>
          <p:cNvSpPr>
            <a:spLocks noGrp="1"/>
          </p:cNvSpPr>
          <p:nvPr>
            <p:ph sz="half" idx="2"/>
          </p:nvPr>
        </p:nvSpPr>
        <p:spPr/>
        <p:txBody>
          <a:bodyPr/>
          <a:lstStyle/>
          <a:p>
            <a:r>
              <a:t>1.随着技术的不断进步，电池储能系统的能量密度和功率密度将不断提高。</a:t>
            </a:r>
          </a:p>
          <a:p>
            <a:r>
              <a:t>2.新型的电池材料和技术将持续涌现，提高电池的性能和安全性。</a:t>
            </a:r>
          </a:p>
          <a:p>
            <a:r>
              <a:t>3.电池储能系统将更加智能化和网络化，实现更高效的管理和优化。</a:t>
            </a:r>
          </a:p>
          <a:p/>
        </p:txBody>
      </p:sp>
      <p:sp>
        <p:nvSpPr>
          <p:cNvPr id="5" name="Text Placeholder 4"/>
          <p:cNvSpPr>
            <a:spLocks noGrp="1"/>
          </p:cNvSpPr>
          <p:nvPr>
            <p:ph type="body" idx="3"/>
          </p:nvPr>
        </p:nvSpPr>
        <p:spPr/>
        <p:txBody>
          <a:bodyPr/>
          <a:lstStyle/>
          <a:p>
            <a:r>
              <a:t>政策与市场环境对电池储能技术的影响</a:t>
            </a:r>
          </a:p>
        </p:txBody>
      </p:sp>
      <p:sp>
        <p:nvSpPr>
          <p:cNvPr id="6" name="Content Placeholder 5"/>
          <p:cNvSpPr>
            <a:spLocks noGrp="1"/>
          </p:cNvSpPr>
          <p:nvPr>
            <p:ph sz="half" idx="4"/>
          </p:nvPr>
        </p:nvSpPr>
        <p:spPr/>
        <p:txBody>
          <a:bodyPr/>
          <a:lstStyle/>
          <a:p>
            <a:r>
              <a:t>1.政策对电池储能技术的发展起到重要推动作用，各国政府都在加大对该领域的投入和支持。</a:t>
            </a:r>
          </a:p>
          <a:p>
            <a:r>
              <a:t>2.随着电力市场的逐步开放和电力价格的波动，电池储能系统的经济效益将更加明显。</a:t>
            </a:r>
          </a:p>
          <a:p>
            <a:r>
              <a:t>3.环保意识的提高和可再生能源的大力推广也将为电池储能技术的发展创造更加有利的市场环境。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机械储能技术及应用</a:t>
            </a:r>
          </a:p>
        </p:txBody>
      </p:sp>
      <p:sp>
        <p:nvSpPr>
          <p:cNvPr id="3" name="Subtitle 2"/>
          <p:cNvSpPr>
            <a:spLocks noGrp="1"/>
          </p:cNvSpPr>
          <p:nvPr>
            <p:ph type="subTitle" idx="1"/>
          </p:nvPr>
        </p:nvSpPr>
        <p:spPr/>
        <p:txBody>
          <a:bodyPr/>
          <a:lstStyle/>
          <a:p>
            <a:r>
              <a:t>新型储能技术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机械储能技术及应用</a:t>
            </a:r>
          </a:p>
        </p:txBody>
      </p:sp>
      <p:sp>
        <p:nvSpPr>
          <p:cNvPr id="3" name="Text Placeholder 2"/>
          <p:cNvSpPr>
            <a:spLocks noGrp="1"/>
          </p:cNvSpPr>
          <p:nvPr>
            <p:ph type="body" idx="1"/>
          </p:nvPr>
        </p:nvSpPr>
        <p:spPr/>
        <p:txBody>
          <a:bodyPr/>
          <a:lstStyle/>
          <a:p>
            <a:r>
              <a:t>机械储能技术概述</a:t>
            </a:r>
          </a:p>
        </p:txBody>
      </p:sp>
      <p:sp>
        <p:nvSpPr>
          <p:cNvPr id="4" name="Content Placeholder 3"/>
          <p:cNvSpPr>
            <a:spLocks noGrp="1"/>
          </p:cNvSpPr>
          <p:nvPr>
            <p:ph sz="half" idx="2"/>
          </p:nvPr>
        </p:nvSpPr>
        <p:spPr/>
        <p:txBody>
          <a:bodyPr/>
          <a:lstStyle/>
          <a:p>
            <a:r>
              <a:t>1.机械储能技术是一种将电能转化为机械能进行存储的方法，主要包括飞轮储能、压缩空气储能和抽水蓄能等技术。</a:t>
            </a:r>
          </a:p>
          <a:p>
            <a:r>
              <a:t>2.机械储能技术具有高效率、长寿命、低维护成本等优点，广泛应用于电力系统调峰、调频和备用电源等领域。</a:t>
            </a:r>
          </a:p>
          <a:p/>
        </p:txBody>
      </p:sp>
      <p:sp>
        <p:nvSpPr>
          <p:cNvPr id="5" name="Text Placeholder 4"/>
          <p:cNvSpPr>
            <a:spLocks noGrp="1"/>
          </p:cNvSpPr>
          <p:nvPr>
            <p:ph type="body" idx="3"/>
          </p:nvPr>
        </p:nvSpPr>
        <p:spPr/>
        <p:txBody>
          <a:bodyPr/>
          <a:lstStyle/>
          <a:p>
            <a:r>
              <a:t>飞轮储能技术</a:t>
            </a:r>
          </a:p>
        </p:txBody>
      </p:sp>
      <p:sp>
        <p:nvSpPr>
          <p:cNvPr id="6" name="Content Placeholder 5"/>
          <p:cNvSpPr>
            <a:spLocks noGrp="1"/>
          </p:cNvSpPr>
          <p:nvPr>
            <p:ph sz="half" idx="4"/>
          </p:nvPr>
        </p:nvSpPr>
        <p:spPr/>
        <p:txBody>
          <a:bodyPr/>
          <a:lstStyle/>
          <a:p>
            <a:r>
              <a:t>1.飞轮储能技术利用高速旋转的飞轮存储能量，具有响应速度快、效率高、寿命长等优点。</a:t>
            </a:r>
          </a:p>
          <a:p>
            <a:r>
              <a:t>2.飞轮储能技术可用于电力系统调频、不间断电源、电动汽车等领域，具有较高的应用价值。</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机械储能技术及应用</a:t>
            </a:r>
          </a:p>
        </p:txBody>
      </p:sp>
      <p:sp>
        <p:nvSpPr>
          <p:cNvPr id="3" name="Text Placeholder 2"/>
          <p:cNvSpPr>
            <a:spLocks noGrp="1"/>
          </p:cNvSpPr>
          <p:nvPr>
            <p:ph type="body" idx="1"/>
          </p:nvPr>
        </p:nvSpPr>
        <p:spPr/>
        <p:txBody>
          <a:bodyPr/>
          <a:lstStyle/>
          <a:p>
            <a:r>
              <a:t>压缩空气储能技术</a:t>
            </a:r>
          </a:p>
        </p:txBody>
      </p:sp>
      <p:sp>
        <p:nvSpPr>
          <p:cNvPr id="4" name="Content Placeholder 3"/>
          <p:cNvSpPr>
            <a:spLocks noGrp="1"/>
          </p:cNvSpPr>
          <p:nvPr>
            <p:ph sz="half" idx="2"/>
          </p:nvPr>
        </p:nvSpPr>
        <p:spPr/>
        <p:txBody>
          <a:bodyPr/>
          <a:lstStyle/>
          <a:p>
            <a:r>
              <a:t>1.压缩空气储能技术通过压缩空气存储能量，具有储能密度高、响应速度快、使用寿命长等优点。</a:t>
            </a:r>
          </a:p>
          <a:p>
            <a:r>
              <a:t>2.压缩空气储能技术可用于电力系统调峰、可再生能源并网等领域，有助于提高电力系统的稳定性和经济性。</a:t>
            </a:r>
          </a:p>
          <a:p/>
        </p:txBody>
      </p:sp>
      <p:sp>
        <p:nvSpPr>
          <p:cNvPr id="5" name="Text Placeholder 4"/>
          <p:cNvSpPr>
            <a:spLocks noGrp="1"/>
          </p:cNvSpPr>
          <p:nvPr>
            <p:ph type="body" idx="3"/>
          </p:nvPr>
        </p:nvSpPr>
        <p:spPr/>
        <p:txBody>
          <a:bodyPr/>
          <a:lstStyle/>
          <a:p>
            <a:r>
              <a:t>抽水蓄能技术</a:t>
            </a:r>
          </a:p>
        </p:txBody>
      </p:sp>
      <p:sp>
        <p:nvSpPr>
          <p:cNvPr id="6" name="Content Placeholder 5"/>
          <p:cNvSpPr>
            <a:spLocks noGrp="1"/>
          </p:cNvSpPr>
          <p:nvPr>
            <p:ph sz="half" idx="4"/>
          </p:nvPr>
        </p:nvSpPr>
        <p:spPr/>
        <p:txBody>
          <a:bodyPr/>
          <a:lstStyle/>
          <a:p>
            <a:r>
              <a:t>1.抽水蓄能技术通过抽水将电能转化为重力势能进行存储，具有储能规模大、效率高、寿命长等优点。</a:t>
            </a:r>
          </a:p>
          <a:p>
            <a:r>
              <a:t>2.抽水蓄能技术广泛应用于电力系统调峰、调频和备用电源等领域，是保证电力系统稳定运行的重要手段之一。</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机械储能技术及应用</a:t>
            </a:r>
          </a:p>
        </p:txBody>
      </p:sp>
      <p:sp>
        <p:nvSpPr>
          <p:cNvPr id="3" name="Text Placeholder 2"/>
          <p:cNvSpPr>
            <a:spLocks noGrp="1"/>
          </p:cNvSpPr>
          <p:nvPr>
            <p:ph type="body" idx="1"/>
          </p:nvPr>
        </p:nvSpPr>
        <p:spPr/>
        <p:txBody>
          <a:bodyPr/>
          <a:lstStyle/>
          <a:p>
            <a:r>
              <a:t>机械储能技术的发展趋势</a:t>
            </a:r>
          </a:p>
        </p:txBody>
      </p:sp>
      <p:sp>
        <p:nvSpPr>
          <p:cNvPr id="4" name="Content Placeholder 3"/>
          <p:cNvSpPr>
            <a:spLocks noGrp="1"/>
          </p:cNvSpPr>
          <p:nvPr>
            <p:ph sz="half" idx="2"/>
          </p:nvPr>
        </p:nvSpPr>
        <p:spPr/>
        <p:txBody>
          <a:bodyPr/>
          <a:lstStyle/>
          <a:p>
            <a:r>
              <a:t>1.随着可再生能源的大规模并网和电力系统的智能化发展，机械储能技术的需求将会不断增加。</a:t>
            </a:r>
          </a:p>
          <a:p>
            <a:r>
              <a:t>2.未来机械储能技术将朝着更高效、更可靠、更环保的方向发展，同时与其他储能技术结合形成综合能源管理系统，提高电力系统的整体效能。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化学储能技术及应用</a:t>
            </a:r>
          </a:p>
        </p:txBody>
      </p:sp>
      <p:sp>
        <p:nvSpPr>
          <p:cNvPr id="3" name="Subtitle 2"/>
          <p:cNvSpPr>
            <a:spLocks noGrp="1"/>
          </p:cNvSpPr>
          <p:nvPr>
            <p:ph type="subTitle" idx="1"/>
          </p:nvPr>
        </p:nvSpPr>
        <p:spPr/>
        <p:txBody>
          <a:bodyPr/>
          <a:lstStyle/>
          <a:p>
            <a:r>
              <a:t>新型储能技术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https://d.book118.com/426154202125010052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储能技术定义和分类</vt:lpstr>
      <vt:lpstr> 储能技术定义和分类</vt:lpstr>
      <vt:lpstr> 储能技术定义和分类</vt:lpstr>
      <vt:lpstr> 新型储能技术发展趋势</vt:lpstr>
      <vt:lpstr> 新型储能技术发展趋势</vt:lpstr>
      <vt:lpstr> 电池储能技术及应用</vt:lpstr>
      <vt:lpstr> 电池储能技术及应用</vt:lpstr>
      <vt:lpstr> 电池储能技术及应用</vt:lpstr>
      <vt:lpstr> 电池储能技术及应用</vt:lpstr>
      <vt:lpstr> 机械储能技术及应用</vt:lpstr>
      <vt:lpstr> 机械储能技术及应用</vt:lpstr>
      <vt:lpstr> 机械储能技术及应用</vt:lpstr>
      <vt:lpstr> 机械储能技术及应用</vt:lpstr>
      <vt:lpstr> 化学储能技术及应用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2024-09-18T23:27:58.472</cp:lastPrinted>
  <dcterms:created xsi:type="dcterms:W3CDTF">2024-09-18T15:27:58Z</dcterms:created>
  <dcterms:modified xsi:type="dcterms:W3CDTF">2024-09-18T15:28:00Z</dcterms:modified>
</cp:coreProperties>
</file>