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CF3CC-5189-4A3D-A3A8-7443E6F9B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6326F-2975-4062-A529-29246DE84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F092F-FACD-49D6-8E70-B9BE2DD79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18971-BDF6-4455-8E66-3C4DC0E1E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E8D9FE-6F59-46A2-AF5C-544D4911D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AC1191-152F-4951-A580-557881F22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A4A506-A2B4-4ACD-A487-949051FBE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5138C-C4FE-4A8F-A5F4-811A135FE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D49AC-97E8-4C2C-9E04-14B78A7EF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5D720-BD11-4600-AC93-D1593E887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F0369-8200-4F4B-A71C-E233C8453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5513302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提升全面风险管理能力的实践与案例分享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全面风险管理概述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提升全面风险管理能力实践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案例分享：某企业全面风险管理实践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346" b="183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应对复杂多变的风险环境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当前，企业面临的风险环境日益复杂，包括市场风险、信用风险、操作风险等，需要提升全面风险管理能力以应对挑战。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促进企业稳健发展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通过加强风险管理，企业可以更好地识别、评估和控制风险，从而保障企业的稳健运营和可持续发展。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提高风险决策效率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提升全面风险管理能力有助于企业在风险决策中更加科学、高效，降低决策失误带来的损失。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风险管理案例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分享企业在风险管理方面的成功案例，展示风险管理实践的效果和价值。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风险管理挑战与对策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探讨企业在风险管理过程中遇到的挑战和问题，提出相应的解决策略和建议。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介绍企业在风险管理方面的实践经验，包括风险识别、评估、控制等方面的具体做法。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全面风险管理概述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80" r="2178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风险通常指不确定性对目标的影响，包括负面影响（损失）和正面影响（机会）。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根据来源和性质，风险可分为市场风险、信用风险、操作风险、流动性风险等。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制定风险管理政策，明确风险管理目标、原则和方法。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594" b="859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包括风险识别、评估、监控和报告等环节，形成闭环管理。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运用风险量化模型、风险指标体系等，提高风险管理精细化水平。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全面风险管理框架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国际金融机构普遍采用全面风险管理框架，重视风险文化建设，强化风险数据治理。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国内金融机构在风险管理方面存在诸多挑战，如风险意识不足、风险管理基础薄弱、风险数据质量不高等。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国内外风险管理现状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国内风险管理挑战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国际风险管理趋势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提升全面风险管理能力实践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明确风险管理职责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明确各部门、各岗位在风险管理中的职责，形成全员参与的风险管理格局。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设立风险管理委员会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在企业高层设立风险管理委员会，负责制定风险管理战略、政策和监督风险管理实施。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构建风险管理职能部门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设立专门的风险管理部门，配备专业风险管理人员，负责具体风险管理工作的开展。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建立健全风险管理组织体系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制定企业风险管理政策，明确风险管理的目标、原则、方法和要求。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制定风险管理政策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建立风险管理流程，包括风险识别、评估、应对、监控和报告等环节。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完善风险管理流程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针对各类风险制定详细的风险管理计划，明确管理目标、措施、时间表和责任人。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完善风险管理制度与流程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完善风险评估体系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建立科学的风险评估体系，对识别出的风险进行定量和定性评估，确定风险等级和影响程度。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运用先进的风险评估工具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采用风险评估模型、风险矩阵等先进工具，提高风险评估的准确性和效率。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建立风险识别机制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运用多种方法和技术手段，及时发现和识别企业面临的各类风险。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强化风险识别与评估能力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https://d.book118.com/426155133023010052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2024-09-18T07:17:06.164</cp:lastPrinted>
  <dcterms:created xsi:type="dcterms:W3CDTF">2024-09-17T23:17:06Z</dcterms:created>
  <dcterms:modified xsi:type="dcterms:W3CDTF">2024-09-17T23:17:08Z</dcterms:modified>
</cp:coreProperties>
</file>