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210CE-4E6E-494F-A7C6-C855C055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2B912-C374-4875-8F1F-A7282B78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D8DD-FE3A-4CEC-8379-8F7EAEDE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F83DB-71F0-40CF-9763-249D8ED3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453BF-CB64-44AA-98AB-23D69118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D07BC-443A-44A7-BDAF-15ED8F55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37B4E-E648-4259-AD9B-2180D5CDB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7966A-1DA8-48DC-A7D5-1A151F0D9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95046-A0FD-482D-8F49-F4F86411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2535C-86AA-48B3-9D35-D370FEC3F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9EACA-D44B-4AFA-BDA0-949D1EF7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0050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统编版选择性必修2《法律与生活》认真对待民事权利与义务课件\n## 1.民事权利与义务的基本概念及重要性\n### 1.1民事权利与义务的定义与分类\n### 1.2民事权利与义务的法律特征\n### 1.3民事权利与义务在生活中的重要性\n## 2.民事权利的分类与保护\n### 2.1财产权与人身权的区分与保护\n### 2.2债权与物权的保护与实现\n### 2.3知识产权与其他民事权利的保护\n## 3.民事义务的分类与履行\n### 3.1法定义务与约定义务的区分与履行\n### 3.2合同义务与法定义务的履行\n### 3.3民事义务履行的原则与方式\n## 4.民事权利与义务的冲突与解决\n### 4.1民事权利与义务的冲突类型与原因\n### 4.2民事权利与义务冲突的解决途径\n### 4.3诉讼与仲裁在解决民事权利与义务冲突中的作用\n## 5.民事权利与义务的实践案例分析\n### 5.1合同纠纷案例分析\n### 5.2侵权纠纷案例分析\n### 5.3家庭纠纷案例分析\n## 6.如何正确对待民事权利与义务\n### 6.1提高民事权利与义务意识的重要性\n### 6.2尊重他人民事权利与义务的必要性\n### 6.3如何在日常生活中正确行使民事权利与履行民事义务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高中政治统编版选择性必修2《法律与生活》认真对待民事权利与义务课件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民事权利与义务的基本概念及重要性</a:t>
            </a:r>
            <a:endParaRPr/>
          </a:p>
        </p:txBody>
      </p:sp>
      <p:sp>
        <p:nvSpPr>
          <p:cNvPr id="8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民事权利与义务的定义与分类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9" name="组合 1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2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2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民事权利是指民事主体依法享有的权利   -财产权：如所有权、使用权、继承权等
  -人身权：如姓名权、名誉权、肖像权等
  -知识产权：如著作权、专利权、商标权等</a:t>
                </a:r>
                <a:endParaRPr/>
              </a:p>
            </p:txBody>
          </p:sp>
          <p:cxnSp>
            <p:nvCxnSpPr>
              <p:cNvPr id="12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2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2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民事义务是指民事主体依法承担的义务   -法定义务：如依法纳税、遵守交通规则等
  -约定义务：如合同约定的履行义务、遗嘱约定的赡养义务等</a:t>
                </a:r>
                <a:endParaRPr/>
              </a:p>
            </p:txBody>
          </p:sp>
        </p:grpSp>
        <p:grpSp>
          <p:nvGrpSpPr>
            <p:cNvPr id="13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3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民事权利与义务的分类有助于明确权利和义务的范围   -财产权与人身权的区分：保护财产和人身安全的权利
  -债权与物权的区分：请求权和支配权的区分
  -知识产权与其他民事权利的保护：维护创新者和消费者权益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组合 1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7" name="组合 136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民事权利与义务具有法律性   -民事权利是法律赋予的，受法律保护
  -民事义务是法律规定的，具有法律约束力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0" name="组合 139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4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民事权利与义务具有主体性   -民事权利的主体是民事主体，如自然人、法人等
  -民事义务的主体也是民事主体，承担相应的法律责任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4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民事权利与义务具有对等性   -民事权利与义务相互依存，一方享有权利，另一方承担义务
  -民事权利与义务相互制约，一方行使权利，另一方履行义务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民事权利与义务的法律特征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民事权利与义务在生活中的重要性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组合 1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民事权利与义务是维护个人权益的基础   -保护个人的财产权、人身权和知识产权
  -维护个人的合法权益</a:t>
                </a:r>
                <a:endParaRPr/>
              </a:p>
            </p:txBody>
          </p:sp>
          <p:cxnSp>
            <p:nvCxnSpPr>
              <p:cNvPr id="1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民事权利与义务是社会秩序稳定的保障   -明确权利和义务的范围，防止纠纷发生
  -通过法律途径解决民事纠纷，维护社会秩序</a:t>
                </a:r>
                <a:endParaRPr/>
              </a:p>
            </p:txBody>
          </p:sp>
        </p:grpSp>
        <p:grpSp>
          <p:nvGrpSpPr>
            <p:cNvPr id="16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民事权利与义务是践行社会主义核心价值观的体现   -尊重他人的权利，履行自己的义务
  -公正、平等、法治的价值观在民事活动中的体现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民事权利的分类与保护</a:t>
            </a:r>
            <a:endParaRPr/>
          </a:p>
        </p:txBody>
      </p:sp>
      <p:sp>
        <p:nvSpPr>
          <p:cNvPr id="16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财产权与人身权的区分与保护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0" name="组合 16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1" name="组合 170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财产权与人身权的区分   -财产权是物质利益的权利，如所有权、使用权等
  -人身权是精神利益的权利，如姓名权、名誉权等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4" name="组合 173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财产权与人身权的保护   -财产权的保护：通过法律手段维护财产权益，如民事诉讼、行政处罚等
  -人身权的保护：通过法律手段维护精神权益，如民事诉讼、行政处罚等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9" name="组合 178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债权与物权的区分   -债权是请求权，如合同债权、侵权债权等
  -物权是支配权，如所有权、抵押权等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8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债权与物权的保护   -债权的保护：通过法律手段维护债权的实现，如民事诉讼、仲裁等
  -物权的保护：通过法律手段维护物权的实现，如民事诉讼、行政处罚等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债权与物权的保护与实现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6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7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9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90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91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知识产权的保护   -著作权：通过法律手段维护作者的创作权益，如民事诉讼、行政处罚等
  -专利权：通过法律手段维护发明创造者的权益，如民事诉讼、行政处罚等
  -商标权：通过法律手段维护商标权益，如民事诉讼、行政处罚等</a:t>
                </a:r>
                <a:endParaRPr/>
              </a:p>
            </p:txBody>
          </p:sp>
        </p:grpSp>
        <p:grpSp>
          <p:nvGrpSpPr>
            <p:cNvPr id="192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93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其他民事权利的保护   -人格权：通过法律手段维护个人名誉、隐私等权益，如民事诉讼、行政处罚等
  -亲属权：通过法律手段维护家庭关系，如民事诉讼、调解等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知识产权与其他民事权利的保护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民事义务的分类与履行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法定义务与约定义务的区分与履行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法定义务与约定义务的区分   -法定义务是法律规定的义务，如依法纳税、遵守交通规则等
  -约定义务是合同约定的义务，如履行合同、遗嘱约定的赡养义务等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法定义务与约定义务的履行   -法定义务的履行：通过遵守法律规定的行为履行义务
  -约定义务的履行：通过履行合同约定的行为履行义务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5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6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合同义务的履行   -履行合同约定的义务，如交付货物、支付货款等
  -承担合同违约责任，如赔偿损失、承担违约金等</a:t>
                </a:r>
                <a:endParaRPr/>
              </a:p>
            </p:txBody>
          </p:sp>
        </p:grpSp>
        <p:grpSp>
          <p:nvGrpSpPr>
            <p:cNvPr id="28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9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法定义务的履行   -遵守法律规定的行为，如依法纳税、遵守交通规则等
  -承担法定责任，如行政处罚、刑事责任等</a:t>
                </a:r>
                <a:endParaRPr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合同义务与法定义务的履行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民事义务履行的原则与方式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" name="组合 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5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民事义务履行的原则   -诚实信用原则：如实履行义务，不损害他人利益
  -公平原则：履行义务时兼顾双方利益，不偏袒任何一方</a:t>
                </a:r>
                <a:endParaRPr/>
              </a:p>
            </p:txBody>
          </p:sp>
          <p:cxnSp>
            <p:nvCxnSpPr>
              <p:cNvPr id="3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民事义务履行的方式   -实际履行：按照约定或法律规定履行义务
  -替代履行：无法实际履行时，以支付金钱等方式替代履行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https://d.book118.com/426200050235010050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高中政治统编版选择性必修2《法律与生活》认真对待民事权利与义务课件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2024-09-16T11:39:56.005</cp:lastPrinted>
  <dcterms:created xsi:type="dcterms:W3CDTF">2024-09-16T03:39:56Z</dcterms:created>
  <dcterms:modified xsi:type="dcterms:W3CDTF">2024-09-16T03:39:57Z</dcterms:modified>
</cp:coreProperties>
</file>