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E8FF7-DC8A-4DF1-91D5-738DEC9E0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509F9-541A-4B74-9A63-777655A1D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EF579-D8EA-4AEE-BE3C-2D39244A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4B54C-7EDA-48C3-8C58-82AE9410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ACB44C-7B5B-4587-99A0-98F88870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CC6C8-5EAD-425F-9CE8-0E8D5B8E1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30280-F592-4BAA-8657-48C1A97D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31025-A941-4C04-82D2-AC1E83FE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DC536-2729-4DCB-A025-BF342F65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69B4D-CCAD-4032-BBEC-019FEB36B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99F21-6E30-40C6-92BC-891E35CD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1204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医院放射治疗设备的报废与处理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放射治疗设备概述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报废程序与规定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设备处理方案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保障医疗安全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放射治疗设备在运行过程中可能产生辐射泄漏、设备故障等安全隐患，及时报废和处理是保障医护人员和患者安全的重要措施。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促进医疗资源更新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随着医疗技术的不断进步，新型放射治疗设备不断涌现，老旧设备的报废有助于医院引进更先进、更高效的治疗设备，提升诊疗水平。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放射治疗设备中含有放射性物质，如果处理不当可能对环境和人类健康造成危害，因此需要进行专业的报废和处理。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放射治疗设备的种类和数量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汇报医院现有放射治疗设备的种类、数量以及使用情况，为后续的报废和处理工作提供依据。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阐述放射治疗设备的报废标准，包括设备使用年限、故障频率、维修成本等方面的考虑，并介绍报废申请、审批、实施等流程。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详细介绍放射治疗设备的处理方式，包括拆解、回收、处置等环节，并分析各环节的费用和成本，为医院制定经济合理的处理方案提供参考。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强调放射治疗设备处理过程中的环保要求，如放射性物质的安全处置、废水废气的达标排放等，并介绍相关监管机构和法规要求。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报废标准和流程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处理方式和费用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环保要求和监管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放射治疗设备概述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用于产生高能X射线和电子线，对肿瘤进行放射治疗。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医用直线加速器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伽马刀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质子治疗设备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通过聚焦多个钴-60放射源产生的伽马射线，对肿瘤进行高精度、高剂量的照射。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利用质子束对肿瘤进行照射，具有剂量分布优势和较低的副作用。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放射治疗设备的使用寿命因设备类型、品牌、使用频率和维护状况而异，一般为10-20年。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设备性能严重下降，无法满足临床治疗需求；设备老化，故障率高，维修成本过高；设备型号陈旧，无法获得原厂技术支持和配件供应。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使用寿命及报废标准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使用寿命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报废原因分析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随着医学技术的不断进步，新型放射治疗设备不断涌现，老旧设备因技术落后而逐渐被淘汰。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设备维护不及时或不规范，导致设备故障率增加，影响治疗效果和患者安全。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长时间使用导致设备部件磨损、老化，性能下降，无法满足临床治疗需求。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随着医疗法规和政策的不断调整，部分老旧设备可能不符合新的法规要求，需要报废处理。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报废程序与规定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设备使用科室向设备管理部门提出报废申请，填写相关表格，说明报废理由。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设备管理部门组织专家对申请报废的设备进行技术鉴定，评估设备的性能、安全性及维修成本等因素。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技术鉴定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根据技术鉴定结果，设备管理部门将报废申请提交给医院领导审批。领导审批后，将结果通知设备使用科室及财务部门。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报废申请流程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审批权限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不同级别的医院和设备，报废审批的权限可能不同。一般来说，大型设备和高级别医院的报废审批权限更高。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评估设备是否达到报废标准，主要考虑设备的使用年限、维修记录、性能指标等因素。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审批流程包括初审、复审和终审等环节，确保决策的科学性和合理性。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评估与审批程序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06" r="19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医院放射治疗设备的报废与处理必须遵守国家相关法律法规，如《医疗器械监督管理条例》等。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国家和地方政府可能出台相关政策，鼓励医院及时更新设备，提高医疗水平。同时，对于报废设备的处理，也可能给予一定的政策支持和优惠措施。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在处理报废设备时，必须遵守环保法规，确保处理方式符合环保要求，防止对环境造成污染。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设备处理方案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为确保安全，医院放射治疗设备的拆解应由专业人员进行，遵循特定的拆解流程，包括设备断电、拆除放射源、分离主要部件等。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拆解流程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设备拆解后，可回收的材料如金属、塑料等应进行分类收集，以便进一步回收利用。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拆解和回收过程中，应采取必要的防护措施，防止对环境造成污染。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设备拆解与回收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https://d.book118.com/426201204202010040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2024-09-07T06:39:35.328</cp:lastPrinted>
  <dcterms:created xsi:type="dcterms:W3CDTF">2024-09-06T22:39:35Z</dcterms:created>
  <dcterms:modified xsi:type="dcterms:W3CDTF">2024-09-06T22:39:37Z</dcterms:modified>
</cp:coreProperties>
</file>