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9EEED-75CB-4FF7-8550-D2890B68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453D2-B299-4818-8495-2E341252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2BEB5-DCBA-4FB1-9A5B-D4E02D53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E293F-851F-44C6-935F-A8171D49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AD8CFE-0C9A-4222-8FF1-F534EFBA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AC560-E415-4CCA-B89F-6FB282849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3D7B1-B604-4DA3-A870-FAEFBC0F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E1B5C-678B-4C1A-81C8-0EEF3133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BEAD7-48C4-4829-81B5-7DA78E32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9D856-DD47-4A75-A293-F21A0E400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6088-D4B9-4AC9-B752-151888B4A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20131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武汉品牌形象设计分析报告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武汉品牌形象的历史和发展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武汉品牌形象的要素分析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武汉品牌形象的传播策略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武汉品牌形象的竞争优势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武汉品牌形象的改进建议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分析武汉品牌形象设计的现状、问题和发展趋势，为城市品牌形象的提升提供策略建议。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随着城市化进程的加速，城市品牌形象设计在城市竞争中的作用日益凸显。武汉作为中国中部的重要城市，其品牌形象设计对于城市的发展具有重要意义。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72" r="159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本报告主要关注武汉城市品牌形象设计的现状、问题及发展趋势，通过实地调查、文献研究和案例分析等方法进行研究。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由于数据和信息的获取有限，本报告可能无法涵盖武汉品牌形象设计的所有方面。此外，报告的分析和建议可能受到时间和市场变化的影响。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武汉品牌形象的历史和发展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096" r="39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98" r="31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武汉品牌形象的历史回顾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在不同的历史时期，武汉的品牌形象也经历了不同的变化，从传统的文化名城到现代化的都市，武汉的品牌形象也随之演变。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武汉品牌形象的历史可以追溯到古代，作为中国的重要城市之一，武汉有着丰富的历史和文化背景。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当前，武汉的品牌形象主要表现在以下几个方面：历史文化、自然风光、经济发展和人民生活。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武汉拥有众多的历史文化遗迹和自然景观，这些资源为武汉的品牌形象增添了独特的魅力。同时，武汉的经济发展和人民生活水平也有了显著的提高，这也为武汉的品牌形象增添了新的内涵。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武汉品牌形象的现状分析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24" r="198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随着时代的发展，武汉的品牌形象也在不断演变。未来，武汉的品牌形象将更加注重城市的文化内涵和生态环境，同时也会更加注重城市的国际化和现代化。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武汉将继续发挥自身的优势，努力提升城市品牌形象，吸引更多的投资和人才，推动城市的可持续发展。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武汉品牌形象的发展趋势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武汉品牌形象的要素分析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独特、简洁、易于识别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武汉的标志设计采用了简洁的线条和几何形状，突出了武汉的现代感和活力。标志的颜色与武汉的城市形象相符合，展现出武汉的独特魅力和文化底蕴。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鲜明、活力、温馨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武汉的品牌色彩设计采用了鲜明的颜色，如橙色、黄色和绿色等，这些颜色传达出武汉的活力和生机。同时，武汉也采用了温馨的色调，如粉色和蓝色等，这些颜色传达出武汉的温馨和亲和力。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字体设计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稳重、大气、易读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武汉的字体设计采用了稳重和大气的字体，这些字体传达出武汉的庄重和正式感。同时，字体设计也注重易读性，确保人们在不同的媒介上都能快速地识别出武汉的品牌形象。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https://d.book118.com/426202013115010041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2024-09-08T09:13:43.696</cp:lastPrinted>
  <dcterms:created xsi:type="dcterms:W3CDTF">2024-09-08T01:13:43Z</dcterms:created>
  <dcterms:modified xsi:type="dcterms:W3CDTF">2024-09-08T01:13:45Z</dcterms:modified>
</cp:coreProperties>
</file>