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8FB5E-3BED-4C52-A38D-E422255B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522C4-D26D-45B6-A36A-37FC5811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21AA5-43CF-42A6-84B4-604E6FF1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EF75E-8A1C-427D-A5B1-92FC99BC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CEED5-28B4-420D-A958-94580081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6D0E0-1714-4852-BE45-62C41CCB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1C2CA-E802-439B-A089-72FA7ED48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AD51D-150A-4543-9615-70432E9C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4728D-0350-4421-B8DF-6E1179987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7D7B-590F-4DD7-BFE7-4DC0BE9C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79FD-5AF5-41D5-AFC5-8D5ADE102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301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实现持续增长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企业运营管理与持续增长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通过培训，使员工掌握新的技能和知识，提高其专业能力和综合素质。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提高员工技能和知识水平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通过培训，增强员工的团队合作精神和沟通协调能力，提高整体工作效率。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通过培训，加深员工对企业文化的认同感，增强员工归属感和忠诚度。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提升企业文化认同感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通过培训，为企业培养更多优秀人才，推动企业持续发展。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培训理念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390" r="2039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培训应关注员工的成长和发展，尊重员工的个性差异和需求。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培训应注重培养员工的创新意识和创新能力，推动企业不断创新发展。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培训应注重实践和应用，将理论知识与实际工作相结合，提高员工解决实际问题的能力。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培训应不断改进和完善，以适应企业发展和员工成长的需要。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培训对象与需求分析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针对新入职员工，进行企业文化、规章制度、岗位职责等方面的培训，帮助其快速融入企业。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针对在职员工，根据其职业发展和岗位需求，进行专业技能、管理技能等方面的培训，提升其工作能力和职业竞争力。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高级管理人员培训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针对企业高级管理人员，进行战略规划、领导力发展等方面的培训，提高其战略思维和领导能力。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通过对员工的岗位需求、职业发展规划、绩效评估结果等因素进行分析，了解员工的培训需求，制定针对性的培训计划和方案。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针对特定岗位或业务领域，提供相关的技能培训，如销售技巧、项目管理、财务分析等。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提供行业知识、公司文化、产品知识等培训，帮助员工更好地了解公司业务和行业趋势。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培养员工积极的工作态度和正确的价值观，如团队合作、客户至上、诚信等。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态度和价值观培训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提高员工的沟通能力和人际关系处理能力，以促进团队合作和内部协调。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沟通与人际关系培训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4" r="31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554" b="25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利用在线学习平台、视频会议等技术进行远程培训，方便员工随时随地学习。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组织内部或外部讲师进行现场授课，提供面对面的交流和学习机会。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结合线上和线下培训方式，根据培训内容和目标选择合适的方式进行组合。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通过实际操作、案例分析、角色扮演等方式，让员工在实践中学习和成长。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实践式培训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培训师应具备与培训内容相关的专业知识和经验，能够提供有价值的培训内容。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培训师应具备良好的教学能力和技巧，能够有效地传授知识和技能给学员。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培训师应具备良好的沟通能力，能够与学员进行有效的互动和交流。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培训师应具备高度的职业素养，如诚信、责任心、耐心等，以保证培训质量和效果。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明确培训目的，是提高员工技能、改变态度还是推广知识。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根据目标确定培训内容，包括课程、教材、讲师等。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合理安排培训时间，确保员工有足够的时间参与培训。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安排培训时间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选择适合员工的培训方式，如线上、线下、内部或外部培训等。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收集员工在培训前后的表现数据，如工作绩效、满意度等。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反馈评估结果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将评估结果反馈给员工和管理层，以便改进培训计划。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制定明确的评估标准，如考试成绩、工作表现等。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对收集到的数据进行分析，评估培训效果。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https://d.book118.com/426203010015010100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2024-09-23T23:02:54.000</cp:lastPrinted>
  <dcterms:created xsi:type="dcterms:W3CDTF">2024-09-23T15:02:54Z</dcterms:created>
  <dcterms:modified xsi:type="dcterms:W3CDTF">2024-09-23T15:02:56Z</dcterms:modified>
</cp:coreProperties>
</file>