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887D9-5EA4-43DF-84D4-CADB9C0258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11C8A-8588-4B1F-A8A2-52EBF4EE5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399E9-99CC-40C1-A02B-CD7FE393C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644BB-979A-4ED4-AFF0-3670AEEE0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053673-FF51-478E-A34E-E78833CA7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68C6FB-5BB9-4283-AFB2-29252B8AF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D6631F-E505-410E-90CE-6C3DB4D8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1C8A0-C24F-4694-8723-B6BCF392C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47AB8-FD78-40B6-A9A1-8FCEB246C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F0D01-4427-46DF-B898-D547FFD87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C6B0D-BCEB-4CE4-BEC9-2AE69AFEB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203021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VB程序设计基础全集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2024-01-14</a:t>
            </a:r>
            <a:endParaRPr lang="en-US" sz="20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350">
              <a:solidFill>
                <a:srgbClr val="FFFFFF">
                  <a:alpha val="4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VB程序设计概述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VB编程基础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VB界面设计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VB高级编程技术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数据库编程技术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网络编程技术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VB程序调试与优化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VB程序设计概述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542" r="15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Visual Basic（VB）起源于1991年，由微软公司开发，旨在提供一种易于学习和使用的编程语言。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起源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从最初的1.0版本开始，VB经历了多次升级和改进，逐渐增加了面向对象编程、数据库访问、网络编程等功能。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尽管VB已经不再是微软的主推产品，但它仍然拥有庞大的用户群体和广泛的应用领域。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VB的发展历史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VB采用可视化编程技术，使得开发者可以通过拖拽控件和设置属性来快速构建用户界面。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可视化编程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VB语法简单明了，易于上手，特别适合初学者和快速开发。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易于学习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VB支持面向对象编程、数据库访问、网络编程等，可以满足各种复杂应用的需求。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强大的功能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VB可以轻松地调用Windows API和COM组件，实现与Windows系统的紧密集成。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与Windows系统的紧密集成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VB的特点与优势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188" r="1718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VB可以用于开发各种桌面应用程序，如办公软件、图像处理软件等。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桌面应用程序开发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数据库应用开发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网络应用开发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嵌入式系统开发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VB提供了强大的数据库访问功能，可以用于开发各种数据库应用，如数据库管理系统、数据报表等。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VB支持网络编程，可以用于开发各种网络应用，如客户端/服务器应用、Web服务等。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VB可以用于开发嵌入式系统应用，如智能仪表、工业控制等。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VB的应用领域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VB编程基础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VB支持多种数据类型，包括整型（Integer）、浮点型（Single、Double）、字符串型（String）、布尔型（Boolean）等。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变量的作用域指的是变量在程序中的可见性和生命周期，VB中有局部变量、模块级变量和全局变量三种作用域。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数据类型与变量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变量作用域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运算符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VB提供了丰富的运算符，包括算术运算符、比较运算符、逻辑运算符等，用于进行各种数值计算和逻辑判断。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表达式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由运算符和操作数组成的式子称为表达式，VB中的表达式可以包含各种数据类型和函数，可以进行复杂的计算和数据处理。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优先级与结合性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运算符有不同的优先级和结合性，优先级高的运算符会先进行计算，同级运算符则按照结合性进行运算。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运算符与表达式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6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顺序结构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程序按照代码的先后顺序逐行执行，是最简单的控制结构。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循环结构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根据条件反复执行某段代码，直到满足退出条件为止，包括For...Next、Do...Loop和While...Wend三种循环结构。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其他控制语句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VB还提供了其他一些控制语句，如GoTo、Exit等，用于实现更复杂的控制流程。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选择结构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根据条件判断结果选择不同的执行路径，包括If...Then...Else和Select Case两种结构。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控制结构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VB界面设计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VB支持多种类型的窗体，如标准窗体、MDI窗体、模式对话框等，可根据需求选择。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窗体类型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63" b="256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设置窗体的名称、标题、图标、背景色、边框样式等属性，定义窗体的外观和行为。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窗体属性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窗体事件包括加载、卸载、移动、调整大小等，可编写相应的事件处理程序实现特定功能。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窗体事件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窗体设计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常用控件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VB提供丰富的控件，如文本框、标签、按钮、列表框等，用于实现用户界面的各种功能。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控件属性</a:t>
            </a:r>
            <a:endParaRPr lang="en-US" sz="23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设置控件的名称、标题、字体、颜色等属性，定义控件的外观和行为。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控件布局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使用布局管理器或手动调整控件位置和大小，实现控件在窗体中的合理布局。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控件的使用与布局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450" b="1">
              <a:solidFill>
                <a:schemeClr val="accent2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事件参数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事件处理程序中可使用事件参数获取事件发生时的相关信息，如鼠标点击位置、键盘输入字符等。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事件类型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界面事件包括鼠标点击、键盘输入、控件值改变等，可根据需求选择相应的事件处理。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事件处理程序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编写事件处理程序，实现事件发生时执行的操作，如响应用户输入、更新界面等。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界面事件处理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922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VB高级编程技术</a:t>
            </a:r>
            <a:endParaRPr lang="en-US" sz="38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https://d.book118.com/426203021011010042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2024-09-09T06:33:59.513</cp:lastPrinted>
  <dcterms:created xsi:type="dcterms:W3CDTF">2024-09-08T22:33:59Z</dcterms:created>
  <dcterms:modified xsi:type="dcterms:W3CDTF">2024-09-08T22:34:01Z</dcterms:modified>
</cp:coreProperties>
</file>