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4137-91F8-48A7-8E07-292C36C93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95E37-F07E-46A2-80D5-A78E1322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BA1D9-BC83-4762-A837-8D6FF515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77300-523F-4817-BCA2-D13CDA00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B53BD-C9E4-4624-B06B-F020BAEF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AF43F-AA1C-4BAD-867E-4E3F5552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73449-2250-4A84-A555-A4AA7090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26013-2ACE-46F9-967D-621E471A8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42462-636E-4CF6-9EA3-3C2E6E65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27AC2-C05F-46CA-B0FC-58989D4F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4A40E-C04C-46D8-BBB1-FDE4566A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413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护理课件：输液速度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输液速度的计算和调整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不同药物的输液速度要求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输液速度异常的识别和处理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特殊情况下的输液速度考虑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护理人员在输液速度中的作用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86" r="339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指单位时间内输入液体的量，通常以滴/分钟或毫升/小时为单位。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根据患者的年龄、病情、药物性质和治疗目的等因素综合考虑。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输液速度的确定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合适的输液速度可以确保药物在规定的时间内达到有效浓度，从而发挥最佳治疗效果。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250" b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避免不良反应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过快的输液速度可能导致循环系统负担加重，引发心肺功能不全等不良反应。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合理的输液速度有助于减少医疗资源的浪费，降低医疗成本。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输液速度的重要性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某些药物对输液速度有特殊要求，如需缓慢滴注以避免不良反应或保证治疗效果。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针对不同病情，医生会制定不同的输液方案，以确保药物能够发挥最佳效果。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病情需要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不同年龄段的患者对输液速度的耐受程度不同，需要根据年龄特点进行个体化调整。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输液速度与药物效果的关系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输液速度的计算和调整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8" r="151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每毫升的滴数通常为15滴，但根据不同输液器和药物类型，滴数可能有所不同，需要查阅具体输液器的说明书。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输液速度（滴数）= 总液量（ml）× 每毫升的滴数 / 输液时间（分钟）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25" b="15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根据患者的年龄、病情和药物性质，确定合适的输液速度。例如，对于心肺功能不全的患者，应适当减慢输液速度，避免心脏负担过重。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在输液过程中，如需调整输液速度，应先关闭调节器，然后缓慢调节至所需滴数，避免突然改变速度导致不良反应。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确保输液管路通畅，无气泡、无堵塞。如有异常，应及时处理或报告给医护人员。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注意观察患者的反应，如出现心悸、胸闷、呼吸困难等症状，应立即减慢或停止输液，并通知医生处理。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对于需要长时间输液的患者，应注意保护血管，避免同一部位长时间输液导致静脉炎等不良反应。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不同药物的输液速度要求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抗生素类药物的输液速度应视药物种类和剂量而定，一般需缓慢滴注，以避免不良反应和确保药物有效吸收。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抗生素类药物如青霉素、头孢菌素等，在输液过程中需要严格控制滴速，因为过快可能导致过敏反应或中毒症状。通常，首次使用或剂量较大时，应采用缓慢滴注的方式，并根据患者的反应及时调整滴速。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07" r="1950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营养类药物如氨基酸、脂肪乳等，输液速度应视患者的营养状况和耐受程度而定，以确保安全有效的营养补充。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营养类药物的输液速度过快可能导致患者不适，如恶心、呕吐、心悸等。因此，在输注过程中，应根据患者的营养状况和耐受程度调整滴速，逐步增加输注量，以避免不良反应。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营养类药物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650" b="765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电解质类药物如氯化钠、氯化钾等，输液速度应视患者的电解质水平和治疗目的而定，以确保电解质平衡和治疗效果。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电解质类药物的输液速度过快可能导致电解质失衡，如高钠血症、高钾血症等。因此，在输注过程中，应根据患者的电解质水平和治疗目的调整滴速，保持适当的电解质平衡。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电解质类药物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https://d.book118.com/426204130222010034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2024-09-04T08:19:53.881</cp:lastPrinted>
  <dcterms:created xsi:type="dcterms:W3CDTF">2024-09-04T00:19:53Z</dcterms:created>
  <dcterms:modified xsi:type="dcterms:W3CDTF">2024-09-04T00:19:55Z</dcterms:modified>
</cp:coreProperties>
</file>