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BABFBC-F935-4AAA-8DE8-C6510DB66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99E5AE-F5A9-41AD-9B42-49FBCAB01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CBAAB2-CC0A-431E-A9EC-1BC11F1F4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08F248-23EE-40CB-B7A6-92BC828DF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C488BB-853F-4CB9-944C-B2806E472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0909FA-0185-45ED-8053-C0A53C1B5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E67073-59A6-4699-B5EE-24B0DDEE6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85B814-B0B1-4D12-8AE0-F4209A59E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1CC9E1-D3DF-49C0-8F4E-79A45CA31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E2C187-F08B-4F75-8073-E2AD12695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7B8E1A-B535-468A-89E1-BF3796B71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20512304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家长教育讲座活动方案设计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活动预算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家庭教育影响学校教育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家庭教育和学校教育相辅相成，家长的教育理念和态度往往决定了孩子在学校中的表现和发展。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家庭教育与社会环境的互动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家庭教育的质量关系到社会整体素质的提升，良好的家庭教育有助于培养出有责任感、积极向上的公民。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家庭教育是孩子成长的基础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家长是孩子的第一任教育者，其教育方式和效果直接影响到孩子的性格、习惯和价值观的形成。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969" b="49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42" b="53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当前家庭教育存在的问题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家长教育观念落后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一些家长仍坚持传统的教育观念，忽视孩子的个性发展和情感需求。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家庭教育方法不当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部分家长在教育孩子时过于严厉或放任，导致孩子产生逆反心理或行为问题。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家长与学校沟通不足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家长与学校之间缺乏有效的沟通渠道，影响双方在孩子教育上的合作。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750" r="14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加强家长与学校的沟通与合作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通过讲座搭建家长与学校之间的交流平台，促进双方在孩子教育上的合作与支持。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提高家长对家庭教育的重视程度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通过讲座让家长认识到家庭教育对孩子成长的重要性，激发家长的责任感和参与意识。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更新家长的教育观念和方法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为家长提供科学、实用的教育理念和方法，帮助他们解决在孩子教育过程中遇到的问题。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讲座活动的目的和意义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更新家长的教育观念，引导家长树立正确的育儿观。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通过讲座活动，引导家长理解现代教育的核心理念，如全面发展、个性化教育等，摒弃传统应试教育的束缚，关注孩子的兴趣、特长和综合素质的培养。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提高家长的教育理念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传授实用的教育方法和技巧，帮助家长更好地履行教育职责。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邀请教育专家和优秀家长分享成功的教育经验和方法，如如何激发孩子的学习兴趣、如何培养孩子的良好习惯等，让家长掌握科学的教育方法，提高教育效果。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增强家长的教育能力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48" r="146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加强家长与孩子之间的情感交流，建立良好的亲子关系。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通过讲座活动，鼓励家长与孩子共同参与互动环节，增进彼此的了解和信任，促进亲子关系的和谐发展。同时，让家长了解孩子的心理需求和成长困惑，帮助孩子解决实际问题。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促进家长与孩子的沟通交流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强调家庭教育的重要性，引导家长认识到自己在孩子成长过程中的关键作用。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分享成功的教育方法和技巧，如鼓励、表扬、奖励和惩罚等，指导家长如何有效地引导孩子成长。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介绍家庭教育的核心理念，如尊重、沟通、引导和榜样等，帮助家长理解如何与孩子建立良好的关系。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总结词：介绍家庭教育的核心理念和基本原则，帮助家长树立正确的教育观念。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主题演讲：家庭教育的基本理念和方法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34865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探讨如何培养孩子的优秀品质，如诚实、勇敢、自律和责任心等，引导家长在日常生活中注重这方面的教育。</a:t>
            </a:r>
          </a:p>
        </p:txBody>
      </p:sp>
      <p:sp>
        <p:nvSpPr>
          <p:cNvPr id="3" name="Freeform 3"/>
          <p:cNvSpPr/>
          <p:nvPr/>
        </p:nvSpPr>
        <p:spPr>
          <a:xfrm>
            <a:off x="826123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29985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75765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93715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1089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86868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0481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52192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97971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715922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632959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09075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927026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7439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0201787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739769" y="135847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介绍培养良好习惯的方法，如制定规矩、监督执行、表扬鼓励等，帮助家长有效地引导孩子养成好习惯。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612797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分析良好习惯和品德对孩子的成长和未来的影响，引导家长重视这方面的培养。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90728" y="4569595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总结词：传授培养孩子良好习惯和品德的方法和技巧，帮助家长培养孩子的优秀品质。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501762" y="1358476"/>
            <a:ext cx="274320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22" name="Connector 22"/>
          <p:cNvCxnSpPr/>
          <p:nvPr/>
        </p:nvCxnSpPr>
        <p:spPr>
          <a:xfrm flipH="1" flipV="1">
            <a:off x="1737012" y="2310619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3" name="AutoShape 23"/>
          <p:cNvSpPr/>
          <p:nvPr/>
        </p:nvSpPr>
        <p:spPr>
          <a:xfrm>
            <a:off x="1632675" y="3432283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693635" y="349324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65618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556577" y="1767642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 flipH="1" flipV="1">
            <a:off x="5978060" y="2327386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5873723" y="3412474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934683" y="347343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 flipV="1">
            <a:off x="10182152" y="2308178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10077815" y="341765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0138775" y="347861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624263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3860239" y="3572081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3750497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811457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8108145" y="3558730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7998403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059363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76652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736750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773138" y="1740312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817145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9992364" y="1776887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701728" y="5019600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7833655" y="4965413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TextBox 6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专题讲座：如何培养孩子的良好习惯和品德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互动环节：家长与专家的现场交流与答疑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61234" y="1569750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总结词：提供家长与专家面对面交流的机会，解答家长在教育孩子过程中的困惑和问题。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94842" y="4158410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899028" y="1445268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设计现场互动环节，鼓励家长提出自己在教育孩子过程中遇到的问题和困惑。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899028" y="4698220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请专家对问题进行解答和建议，提供专业的指导和建议，帮助家长更好地应对教育挑战。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482164" y="3015139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鼓励家长之间的交流和分享，互相学习和借鉴成功的经验和做法，共同提高教育水平。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https://d.book118.com/426205123043010100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2024-09-24T05:00:34.036</cp:lastPrinted>
  <dcterms:created xsi:type="dcterms:W3CDTF">2024-09-23T21:00:34Z</dcterms:created>
  <dcterms:modified xsi:type="dcterms:W3CDTF">2024-09-23T21:00:36Z</dcterms:modified>
</cp:coreProperties>
</file>