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35E5C2-7DC5-47E3-9307-96ECDDBF8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6918BE-DF42-4C4C-B6B9-3AA824620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C1EA5B-4C5B-4483-A631-827A61AF3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406712-7C3F-4B7A-B845-DE99F18CB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0CD2A6-6C3E-422B-97BA-25EF2D2C8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4E8742-8F1C-45B1-B764-14CFC8375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708225-B061-46B4-8F40-B9002CDEA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52B879-4546-436C-8C58-F9E0C7718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1E1C56-1CD6-441C-85B7-824B3A98A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C32C0A-D82A-4903-85FA-8AACFC58A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02AE41-3CB4-409D-A6E4-BB5D37AF8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620515301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学生常见的过敏性结膜炎及预防措施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汇报时间：15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过敏性结膜炎概述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学生群体中过敏性结膜炎现状分析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治疗方法与药物选择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校园环境中过敏性结膜炎防控策略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家庭关爱在孩子过敏性结膜炎防治中作用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过敏性结膜炎概述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过敏性结膜炎是一种眼部过敏性疾病，由于接触过敏原导致结膜发生炎症。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常见的过敏原有花粉、尘螨、动物皮屑等，当这些过敏原接触结膜时，会引起结膜血管扩张、充血、水肿等炎症反应。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定义与发病原因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5347" r="2534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过敏性结膜炎的典型症状包括眼痒、流泪、畏光、结膜充血和水肿等。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根据病程和症状的不同，过敏性结膜炎可分为季节性过敏性结膜炎、常年性过敏性结膜炎、春季卡他性结膜炎等。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临床表现及分型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根据患者的病史、症状、体征以及结膜刮片检查等结果进行诊断。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需要与细菌性结膜炎、病毒性结膜炎等疾病进行鉴别，通过实验室检查可明确区分。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诊断标准与鉴别诊断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https://d.book118.com/426205153010010103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31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2024-09-28T03:37:02.790</cp:lastPrinted>
  <dcterms:created xsi:type="dcterms:W3CDTF">2024-09-27T19:37:02Z</dcterms:created>
  <dcterms:modified xsi:type="dcterms:W3CDTF">2024-09-27T19:37:04Z</dcterms:modified>
</cp:coreProperties>
</file>