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53C846-37AD-40E3-A011-A960A368B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2D1BB3-9BDE-4773-AA83-24861EAF95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26AFAD-3AD0-423B-8C79-D4C992C9AA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C020E1-27A6-4575-8796-A7CEFAFED3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FBC12B-E0CC-47A3-86DD-4EA335BAC5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BEB64A-832C-4475-8C61-7BF46A298E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C32A2A-0D7F-4116-939A-3C0993938A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CF46C1-FAC2-4672-A0D1-859499E2A4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3ED07-4529-4893-9BC7-F46D46CD78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B7EDBD-A187-4D6B-9AAF-D75A8F5A2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BDA45B-961E-4763-8650-E8D309CA5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211031151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solidFill>
                <a:latin typeface="Microsoft Yahei"/>
                <a:ea typeface="Microsoft Yahei"/>
                <a:cs typeface="Microsoft Yahei"/>
              </a:rPr>
              <a:t>平面向量基本定理应用课件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平面向量基本定理的概述</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平面向量基本定理的应用</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平面向量基本定理的证明方法</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平面向量基本定理的变式与推论</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平面向量基本定理的应用题解析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平面向量基本定理的概述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如果两个向量$\overset{\longrightarrow}{a}$和$\overset{\longrightarrow}{b}$是平行的，那么存在一个非零实数$k$，使得$\overset{\longrightarrow}{a} = k\overset{\longrightarrow}{b}$。</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平行向量定理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如果两个向量$\overset{\longrightarrow}{a}$和$\overset{\longrightarrow}{b}$是共线的，那么存在一个实数$t$，使得$\overset{\longrightarrow}{a} = t\overset{\longrightarrow}{b}$。</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共线向量定理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平面向量基本定理的内容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沟通点、线、面之间的关系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平面向量基本定理可以用来描述和沟通点、线、面等几何元素之间的关系，为解析几何提供了有力的工具。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建立坐标系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平面向量基本定理为建立坐标系提供了基础，使得向量的表示和运算更加简洁明了。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为向量运算提供基础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平面向量基本定理确定了向量的运算规则，包括向量的加法、减法和数乘等，这些运算是构建整个向量体系的基础。</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平面向量基本定理的重要性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平面向量基本定理的历史可以追溯到17世纪，当时法国数学家笛卡尔建立了第一个直角坐标系，为向量的研究奠定了基础。</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从笛卡尔坐标系说起</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在笛卡尔之后，许多数学家开始研究向量，其中包括英国数学家哈密尔顿和美国数学家格拉斯曼等，他们对向量的研究和发展做出了重要贡献。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向量的早期研究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到了19世纪，平面向量基本定理逐渐完善和拓展，德国数学家普吕克等人对向量的研究做出了重要贡献，他们的工作为向量理论的发展奠定了坚实的基础。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定理的完善和拓展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平面向量基本定理的历史背景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平面向量基本定理的应用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力的合成与分解</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平面向量基本定理可以用来解释和计算物理中的力，如重力、摩擦力、弹力等，通过向量的加减和数乘可以表示出复杂的力，进而进行受力分析和运动研究。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速度和加速度</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平面向量基本定理可以表示出物体的速度和加速度，通过向量的数乘和加法运算，可以计算出物体在不同方向上的速度和加速度，进而研究物体的运动状态。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振荡和波动</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平面向量基本定理可以用来描述和计算物理中的振荡和波动现象，如弹簧振子和单摆的振动，波的传播等，通过向量的加减和数乘运算，可以表示出振荡和波动的规律。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在物理中的应用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平行与垂直</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平面向量基本定理可以用来判断几何图形中的平行和垂直关系，如两条直线的平行或垂直，两个平面的平行或垂直等，通过向量的数乘和加法运算，可以得出平行或垂直的条件。</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三角形的重心和垂心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平面向量基本定理可以用来描述和计算三角形的重心和垂心，通过向量的数乘和加法运算，可以得出重心和垂心的坐标。</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距离和面积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平面向量基本定理可以用来计算几何图形中的距离和面积，如两点之间的距离，三角形的面积等，通过向量的数乘和加法运算，可以得出距离和面积的公式。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在几何中的应用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机械设计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平面向量基本定理可以用来描述和计算机械设计中的各种力量和运动，如齿轮的啮合、机构的运动等，通过向量的数乘和加法运算，可以得出各种力量和运动的规律。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电子工程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平面向量基本定理可以用来描述和计算电子工程中的信号处理和传输，如电磁波的传播、信号的调制等，通过向量的数乘和加法运算，可以得出信号处理和传输的规律。</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906" r="25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在工程中的应用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https://d.book118.com/426211031151010031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2024-08-30T08:11:37.644</cp:lastPrinted>
  <dcterms:created xsi:type="dcterms:W3CDTF">2024-08-30T00:11:37Z</dcterms:created>
  <dcterms:modified xsi:type="dcterms:W3CDTF">2024-08-30T00:11:39Z</dcterms:modified>
</cp:coreProperties>
</file>