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669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6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tags" Target="tags/tag187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image" Target="../media/image4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6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10" Type="http://schemas.openxmlformats.org/officeDocument/2006/relationships/tags" Target="../tags/tag40.xml" /><Relationship Id="rId11" Type="http://schemas.openxmlformats.org/officeDocument/2006/relationships/tags" Target="../tags/tag41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image" Target="../media/image2.png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image" Target="../media/image4.png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57.xml" /><Relationship Id="rId11" Type="http://schemas.openxmlformats.org/officeDocument/2006/relationships/tags" Target="../tags/tag58.xml" /><Relationship Id="rId12" Type="http://schemas.openxmlformats.org/officeDocument/2006/relationships/tags" Target="../tags/tag5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image" Target="../media/image4.png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image" Target="../media/image4.png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6.xml" /><Relationship Id="rId3" Type="http://schemas.openxmlformats.org/officeDocument/2006/relationships/image" Target="../media/image3.png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image" Target="../media/image4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image" Target="../media/image4.pn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image" Target="../media/image2.png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A24A88-6C1A-46D3-9854-FE62F958B7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DE126F-6E1C-4BC1-9FB0-51AEA0B77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39475-EC85-4E36-ABA3-CBFB75F23A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A2D562-2CB0-446A-A724-5E8F0419DC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E9A929-CDEE-42CE-ABC8-8DB96963EE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1C72E2-F4B9-443E-98B5-FD23CD35A2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9BF27A-2246-41A9-8B04-76B95D776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F3DF31-7F2E-4877-A735-7D02EB8BB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AA91AF-2477-4AF7-B7A1-FAA5A49158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AF7242-A166-42F8-AA48-2D59FD1266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3186B6-18C9-4C38-B027-EDF2ABA82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站酷文艺体"/>
                <a:ea typeface="站酷文艺体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png" /><Relationship Id="rId13" Type="http://schemas.openxmlformats.org/officeDocument/2006/relationships/tags" Target="../tags/tag97.xml" /><Relationship Id="rId14" Type="http://schemas.openxmlformats.org/officeDocument/2006/relationships/image" Target="../media/image4.png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6683" r:id="rId2"/>
    <p:sldLayoutId id="2147496684" r:id="rId3"/>
    <p:sldLayoutId id="2147496685" r:id="rId4"/>
    <p:sldLayoutId id="2147496686" r:id="rId5"/>
    <p:sldLayoutId id="2147496687" r:id="rId6"/>
    <p:sldLayoutId id="2147496688" r:id="rId7"/>
    <p:sldLayoutId id="2147496689" r:id="rId8"/>
    <p:sldLayoutId id="2147496690" r:id="rId9"/>
    <p:sldLayoutId id="2147496691" r:id="rId10"/>
    <p:sldLayoutId id="2147496692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26.xml" /><Relationship Id="rId21" Type="http://schemas.openxmlformats.org/officeDocument/2006/relationships/tags" Target="../tags/tag127.xml" /><Relationship Id="rId22" Type="http://schemas.openxmlformats.org/officeDocument/2006/relationships/tags" Target="../tags/tag128.xml" /><Relationship Id="rId23" Type="http://schemas.openxmlformats.org/officeDocument/2006/relationships/tags" Target="../tags/tag129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14" Type="http://schemas.openxmlformats.org/officeDocument/2006/relationships/tags" Target="../tags/tag170.xml" /><Relationship Id="rId15" Type="http://schemas.openxmlformats.org/officeDocument/2006/relationships/tags" Target="../tags/tag171.xml" /><Relationship Id="rId16" Type="http://schemas.openxmlformats.org/officeDocument/2006/relationships/tags" Target="../tags/tag172.xml" /><Relationship Id="rId17" Type="http://schemas.openxmlformats.org/officeDocument/2006/relationships/tags" Target="../tags/tag173.xml" /><Relationship Id="rId18" Type="http://schemas.openxmlformats.org/officeDocument/2006/relationships/tags" Target="../tags/tag174.xml" /><Relationship Id="rId19" Type="http://schemas.openxmlformats.org/officeDocument/2006/relationships/tags" Target="../tags/tag175.xml" /><Relationship Id="rId2" Type="http://schemas.openxmlformats.org/officeDocument/2006/relationships/tags" Target="../tags/tag158.xml" /><Relationship Id="rId20" Type="http://schemas.openxmlformats.org/officeDocument/2006/relationships/tags" Target="../tags/tag176.xml" /><Relationship Id="rId21" Type="http://schemas.openxmlformats.org/officeDocument/2006/relationships/tags" Target="../tags/tag177.xml" /><Relationship Id="rId22" Type="http://schemas.openxmlformats.org/officeDocument/2006/relationships/tags" Target="../tags/tag178.xml" /><Relationship Id="rId23" Type="http://schemas.openxmlformats.org/officeDocument/2006/relationships/tags" Target="../tags/tag179.xml" /><Relationship Id="rId24" Type="http://schemas.openxmlformats.org/officeDocument/2006/relationships/tags" Target="../tags/tag180.xml" /><Relationship Id="rId25" Type="http://schemas.openxmlformats.org/officeDocument/2006/relationships/tags" Target="../tags/tag181.xml" /><Relationship Id="rId26" Type="http://schemas.openxmlformats.org/officeDocument/2006/relationships/tags" Target="../tags/tag182.xml" /><Relationship Id="rId27" Type="http://schemas.openxmlformats.org/officeDocument/2006/relationships/tags" Target="../tags/tag183.xml" /><Relationship Id="rId28" Type="http://schemas.openxmlformats.org/officeDocument/2006/relationships/tags" Target="../tags/tag184.xml" /><Relationship Id="rId29" Type="http://schemas.openxmlformats.org/officeDocument/2006/relationships/tags" Target="../tags/tag185.xml" /><Relationship Id="rId3" Type="http://schemas.openxmlformats.org/officeDocument/2006/relationships/tags" Target="../tags/tag159.xml" /><Relationship Id="rId30" Type="http://schemas.openxmlformats.org/officeDocument/2006/relationships/tags" Target="../tags/tag186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211202222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经典诵读的教学计划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 O N T E N T S</a:t>
            </a:r>
            <a:endParaRPr lang="zh-CN" altLang="en-US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2" name="矩形: 圆角 28"/>
          <p:cNvSpPr/>
          <p:nvPr>
            <p:custDataLst>
              <p:tags r:id="rId5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6"/>
            </p:custDataLst>
          </p:nvPr>
        </p:nvSpPr>
        <p:spPr>
          <a:xfrm>
            <a:off x="4057930" y="9325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7"/>
            </p:custDataLst>
          </p:nvPr>
        </p:nvSpPr>
        <p:spPr>
          <a:xfrm>
            <a:off x="4915104" y="9979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2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经典诵读的目标</a:t>
            </a:r>
            <a:endParaRPr lang="zh-CN" altLang="en-US" sz="22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8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9"/>
            </p:custDataLst>
          </p:nvPr>
        </p:nvSpPr>
        <p:spPr>
          <a:xfrm>
            <a:off x="4057930" y="182913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0"/>
            </p:custDataLst>
          </p:nvPr>
        </p:nvSpPr>
        <p:spPr>
          <a:xfrm>
            <a:off x="4915104" y="189461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2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经典诵读的内容</a:t>
            </a:r>
            <a:endParaRPr lang="zh-CN" altLang="en-US" sz="22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11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2"/>
            </p:custDataLst>
          </p:nvPr>
        </p:nvSpPr>
        <p:spPr>
          <a:xfrm>
            <a:off x="4057930" y="272575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3"/>
            </p:custDataLst>
          </p:nvPr>
        </p:nvSpPr>
        <p:spPr>
          <a:xfrm>
            <a:off x="4915104" y="279123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2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经典诵读的教学方法</a:t>
            </a:r>
            <a:endParaRPr lang="zh-CN" altLang="en-US" sz="22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4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5"/>
            </p:custDataLst>
          </p:nvPr>
        </p:nvSpPr>
        <p:spPr>
          <a:xfrm>
            <a:off x="4057930" y="362237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6"/>
            </p:custDataLst>
          </p:nvPr>
        </p:nvSpPr>
        <p:spPr>
          <a:xfrm>
            <a:off x="4915104" y="368785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2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经典诵读的评估与反馈</a:t>
            </a:r>
            <a:endParaRPr lang="zh-CN" altLang="en-US" sz="22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7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4057930" y="451899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9"/>
            </p:custDataLst>
          </p:nvPr>
        </p:nvSpPr>
        <p:spPr>
          <a:xfrm>
            <a:off x="4915104" y="458447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经典诵读的师资培训与资源建设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20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21"/>
            </p:custDataLst>
          </p:nvPr>
        </p:nvSpPr>
        <p:spPr>
          <a:xfrm>
            <a:off x="4057930" y="54156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2"/>
            </p:custDataLst>
          </p:nvPr>
        </p:nvSpPr>
        <p:spPr>
          <a:xfrm>
            <a:off x="4915104" y="54810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2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经典诵读的推广与普及</a:t>
            </a:r>
            <a:endParaRPr lang="zh-CN" altLang="en-US" sz="22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经典诵读的目标</a:t>
            </a:r>
            <a:endParaRPr lang="zh-CN" altLang="en-US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7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提高学生的人文素养</a:t>
            </a:r>
            <a:endParaRPr lang="zh-CN" altLang="en-US"/>
          </a:p>
        </p:txBody>
      </p:sp>
      <p:sp>
        <p:nvSpPr>
          <p:cNvPr id="104897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增强学生的语言表达能力和写作能力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培养学生的审美情趣和艺术鉴赏能力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培养学生对中华优秀传统文化的热爱和认同感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提高学生的人文素养和综合素质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30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培养学生的阅读习惯和能力</a:t>
            </a:r>
            <a:endParaRPr lang="zh-CN" altLang="en-US"/>
          </a:p>
        </p:txBody>
      </p:sp>
      <p:sp>
        <p:nvSpPr>
          <p:cNvPr id="1049032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34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036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目标：通过经典诵读，引导学生养成阅读的好习惯，提高阅读兴趣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40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42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内容：选取适合学生的经典篇目，注重内容的趣味性和教育意义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46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48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方法：采用多种诵读方式，如集体朗诵、个人朗诵、角色扮演等，激发学生的阅读热情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52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54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评价：定期组织阅读活动，对学生的阅读情况进行评估和反馈，鼓励他们持续进步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88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传承中华优秀传统文化</a:t>
            </a:r>
            <a:endParaRPr lang="zh-CN" altLang="en-US"/>
          </a:p>
        </p:txBody>
      </p:sp>
      <p:sp>
        <p:nvSpPr>
          <p:cNvPr id="1049090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4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0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4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0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2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4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6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培养学生的文化素养和审美能力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增强学生对中华优秀传统文化的认同感和自豪感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弘扬中华优秀传统文化的精神内涵和人文精神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传承中华优秀传统文化的精髓和价值观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https://d.book118.com/426211202222010042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 您的观看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52.5&quot;,&quot;top&quot;:&quot;72.25&quot;,&quot;width&quot;:&quot;514.2&quot;,&quot;height&quot;:&quot;263.3&quot;}"/>
  <p:tag name="KSO_WM_SLIDE_ID" val="custom2023030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5">
      <vt:lpstr>Arial</vt:lpstr>
      <vt:lpstr>Calibri</vt:lpstr>
      <vt:lpstr>站酷文艺体</vt:lpstr>
      <vt:lpstr>MiSans Normal</vt:lpstr>
      <vt:lpstr>Wingdings</vt:lpstr>
      <vt:lpstr>Calibri Light</vt:lpstr>
      <vt:lpstr>微软雅黑</vt:lpstr>
      <vt:lpstr>Office Theme</vt:lpstr>
      <vt:lpstr>经典诵读的教学计划</vt:lpstr>
      <vt:lpstr>目录</vt:lpstr>
      <vt:lpstr>经典诵读的目标</vt:lpstr>
      <vt:lpstr>提高学生的人文素养</vt:lpstr>
      <vt:lpstr>培养学生的阅读习惯和能力</vt:lpstr>
      <vt:lpstr>传承中华优秀传统文化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2024-09-10T11:39:43.873</cp:lastPrinted>
  <dcterms:created xsi:type="dcterms:W3CDTF">2024-09-10T03:39:43Z</dcterms:created>
  <dcterms:modified xsi:type="dcterms:W3CDTF">2024-09-10T03:39:46Z</dcterms:modified>
</cp:coreProperties>
</file>