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1FAA5-180B-4CFB-8171-D5EFA615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4929E-4B1B-4E16-A514-F95149D67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A59D-FC09-48EC-8B13-3BBA68BFB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C1372-8D6D-44AA-AEEB-D20F9C088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575BA-23E9-472C-8B54-237E35A91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EC4D9-D9F8-48DB-96F2-38FFC7D7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0F77D-BC03-4DB4-A079-A7CC1F3F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4736A-EDB1-47C4-BCAE-CD605772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639C8-EFCF-448E-BD19-48AEAEA01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C73F3-CCB4-410B-B58B-86C57585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2E7D1-DCFC-463E-89BC-FF9135C5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15241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低温空气源热泵供热技术培训教材施工部分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热泵机组安装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管道系统安装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电气系统安装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系统调试与运行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根据项目所在地的气候条件、建筑结构和用途，计算所需的供热负荷，以确定热泵的选型。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确定供热负荷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掌握施工规范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熟悉项目的设计图纸和相关技术文件，了解热泵系统的设计要求，包括管道布局、设备配置等。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熟悉国家和行业关于热泵系统施工的规范标准，确保施工符合相关法规要求。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现场地形地貌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了解项目所在地的地形地貌，包括地质条件、土壤类型等，以便确定热泵系统的安装方式和基础设计。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掌握项目所在地的气候条件，包括温度、湿度、风向等，以便选择合适的热泵型号和采取相应的防护措施。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了解项目周边的环境状况，包括是否有噪音、污染等影响因素，以便采取相应的措施保障热泵系统的正常运行。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勘察现场环境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根据项目的实际情况和设计要求，制定详细的施工流程，包括设备运输、基础施工、设备安装、管道连接等步骤。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根据项目工期要求，合理安排施工进度计划，确保施工按时完成。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针对施工过程中可能出现的安全隐患，制定相应的安全措施和应急预案，确保施工安全。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根据项目需求和设计要求，准备相应的热泵主机、管道、阀门、保温材料等施工所需的材料。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根据项目实际情况和施工需要，准备相应的施工工具和设备，如切割机、焊接机、起重机等。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对施工材料和工具进行质量检查和验收，确保符合相关标准和要求。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质检与验收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准备施工材料和工具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热泵机组安装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35" r="343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选择通风良好、避免阳光直射、远离腐蚀性气体和液体的场地。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根据机组重量和尺寸，设计并制作混凝土基础，确保机组稳定放置。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基础制作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机组选址与基础制作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清理基础表面，确保无杂物和油污，检查机组各部件是否完好。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使用专用螺栓将机组固定在基础上，确保机组稳定不晃动。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机组固定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机组就位与固定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按照设计要求，连接热泵机组的进出水管道，确保管道密封良好、无渗漏。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遵循电气接线图，将电源线和控制线接入机组对应的接线端子，确保接线正确、牢固。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连接管道与电气接线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电气接线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管道连接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检查机组各部件安装是否到位、管道连接是否紧密、电气接线是否正确。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按照热泵机组调试规范，逐步进行机组试运行和调试，确保机组正常运行、各项参数符合设计要求。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管道系统安装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0000" b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根据供热需求和场地条件，合理规划管道走向和布局，确保系统高效、安全运行。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选材要求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选用符合国家标准和行业规范的优质管材和管件，如PPR管、PE-RT管等，具有良好的耐热性、抗老化性和环保性。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管道设计与选材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管道预制与加工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预制准备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根据设计图纸和现场实际情况，确定管道预制长度和连接方式，准备相应的管材和管件。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使用专用管道切割机进行切割，确保切口平整、无毛刺；对管道进行倒角处理，以便于连接时插入深度合适。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根据管道材质和系统设计要求，选择合适的连接方式，如热熔连接、电熔连接等，确保连接牢固、不渗漏。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按照设计图纸和规范要求，进行管道的铺设和固定，保持管道平直、无扭曲；对于需要穿越墙壁或楼板的管道，应加装套管进行保护。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铺设要求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管道连接与铺设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https://d.book118.com/426215241005010042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2024-09-09T05:54:33.470</cp:lastPrinted>
  <dcterms:created xsi:type="dcterms:W3CDTF">2024-09-08T21:54:33Z</dcterms:created>
  <dcterms:modified xsi:type="dcterms:W3CDTF">2024-09-08T21:54:35Z</dcterms:modified>
</cp:coreProperties>
</file>