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1511C7-4013-4E19-AFFD-CF3B147F8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C4CF0-2FF0-4B24-B672-CE1759187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DDA76-AA8A-4E23-88D5-D26131E1B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A4764-7516-4858-BB2E-3F1DE97F3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9E25CE-A3F1-43A8-8984-EC5CCE91A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D016BA-0B39-4F26-B9B3-0AC30C4CE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0DC0FE-2378-433E-A40E-A8057F434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979EF7-8E8E-4D6F-98E2-1E1E8D4CF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0CC2D8-E1AE-43A3-B1E3-63A94A477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73563-7956-477B-AF7A-8A90C7308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6471A-6742-4AE9-9688-4C3C8C421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22100411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PPT课件查房总结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PPT课件查房的目的和意义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PPT课件查房的内容和要点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PPT课件查房的步骤和方法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PPT课件查房的效果和影响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PPT课件查房的改进和建议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PPT课件查房的案例分享和经验总结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PPT课件查房的目的和意义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00" r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通过PPT课件查房，医生可以系统地回顾患者的病史、诊断、治疗方案和病情变化，及时发现并纠正诊疗过程中的不足或错误，从而提高医疗质量和安全。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医生在查房过程中，可以借助PPT课件对患者的病情进行深入分析，探讨最佳治疗方案，减少不必要的检查和治疗，降低医疗风险。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提高医疗质量和安全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910" r="20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637" r="336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提升医生的专业技能和经验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通过PPT课件查房，医生可以学习其他医生的经验和技巧，取长补短，提升自己的专业能力。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PPT课件查房是一种有效的知识传递方式，可以帮助医生了解最新的医学进展和研究成果，更新专业知识，提高诊疗水平。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促进医疗团队之间的交流与合作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PPT课件查房能够促进医生之间的交流与合作，提高团队协作能力，确保患者得到最佳的诊疗服务。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通过PPT课件查房，医生可以与其他科室的专家进行交流，共同探讨复杂病例的治疗方案，提高跨学科合作能力。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PPT课件查房的内容和要点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选择具有代表性的病例，能够反映常见病、多发病以及少见病的诊疗过程。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简要介绍患者的病史、症状、体征等信息，为后续分析和讨论提供基础。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病例选择和介绍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针对所选病例，结合医学知识，对患者的病情进行深入分析，探讨可能的病因、病理生理机制等。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鼓励参与查房的医生提问、发表观点，共同探讨最佳诊疗方案，提高诊疗水平。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病例分析和讨论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讨论环节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根据病例分析和讨论的结果，制定合理的诊疗方案，包括药物治疗、手术治疗、康复治疗等方面的建议。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归纳总结本次查房的收获和经验，提炼出对今后工作有指导意义的结论和建议。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诊疗方案和经验总结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提醒参与查房的医生注意遵守医院规章制度，保护患者隐私，尊重患者知情权等。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列举在PPT课件查房过程中可能出现的问题，如设备故障、时间把控等，并提供相应的解决方案。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注意事项和常见问题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PPT课件查房的步骤和方法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在准备阶段，需要收集相关科室的资料，包括病例、检查结果、影像学资料等，以便于制作PPT课件。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收集资料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根据收集的资料，整理出具有代表性的病例，并按照一定的逻辑顺序进行排列，以便于后续的讲解和讨论。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整理病例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根据整理好的病例，制作PPT课件，包括文字、图片、表格等多种形式，以便于展示病例和引导讨论。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制作PPT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准备阶段：收集资料、整理病例、制作PPT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135" b="2413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503" b="27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实施阶段：讲解PPT、引导讨论、总结反馈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讲解PPT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在实施阶段，由主讲人讲解PPT课件，详细介绍病例的病史、临床表现、诊断和治疗等方面的内容，以便于引导后续的讨论。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引导讨论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在讲解PPT的过程中，主讲人需要引导其他医生参与讨论，鼓励他们提出自己的意见和建议，以便于深入探讨病例。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在讨论结束后，主讲人需要对讨论的内容进行总结和反馈，指出讨论中的亮点和不足之处，以便于后续的改进。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https://d.book118.com/426221004113010052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2024-09-18T20:57:27.907</cp:lastPrinted>
  <dcterms:created xsi:type="dcterms:W3CDTF">2024-09-18T12:57:27Z</dcterms:created>
  <dcterms:modified xsi:type="dcterms:W3CDTF">2024-09-18T12:57:29Z</dcterms:modified>
</cp:coreProperties>
</file>