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F43E5-8AE8-49E2-AD12-DB7354670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8F2E5-66FE-49A3-994F-4C99AF1EB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FEE28-8096-4D89-8EF5-2FEBA28E5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69C97-182A-4609-B967-5BCCE7205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D0BB5-DE42-4794-879B-EC0248C21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A28A56-AB11-4208-B580-701725117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9359FE-1C95-413C-AA38-0CC6EB41D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4C2BF-1A5B-4A9F-ABE8-0455148BC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8B916-2CAA-4904-AB53-13890B375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302A2-1103-433E-BC7A-69038B66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F4863-8F42-4160-A338-9A45F109A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211051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设立家电制冷服务公司可行性研究报告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运营管理与流程优化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技术支持与创新能力提升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69" b="2126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家电制冷服务市场规模庞大，随着消费者对家电品质要求的提高，市场规模不断扩大。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消费者对家电制冷服务的需求日益增长，包括维修、保养、安装等多个方面。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当前市场上存在众多家电制冷服务提供商，但服务质量参差不齐，市场仍有待规范。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家电制冷服务市场现状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家电制冷服务消费者群体广泛，包括家庭、企业、商户等。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消费者对家电制冷服务的需求具有即时性、专业性和便捷性等特点。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随着消费者对家电品质和售后服务要求的提高，对家电制冷服务的需求将不断增长。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行业竞争现状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当前家电制冷服务市场竞争激烈，服务提供商数量众多，但市场份额相对分散。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不同服务提供商在服务质量、价格、品牌等方面存在竞争优劣势。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发展空间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随着家电市场的不断扩大和消费者对服务品质要求的提高，家电制冷服务市场仍有较大的发展空间。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行业竞争格局与发展空间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预计未来几年家电制冷服务市场将保持稳定增长，市场规模将进一步扩大。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服务质量提升、技术创新、市场拓展等方面，家电制冷服务公司可以挖掘更多市场机遇。例如，通过提供个性化、定制化的服务，满足消费者多样化需求；利用互联网、大数据等技术手段，提高服务效率和质量；拓展新兴市场，如智能家居、商用冷链等领域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机遇挖掘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未来市场预测及机遇挖掘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成为家电制冷服务行业的领导者，提供卓越的客户体验和创新的解决方案。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通过专业的技术和服务，帮助家庭和企业解决家电制冷问题，提高生活质量和工作效率。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专业、创新、诚信、合作。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公司愿景、使命与核心价值观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187" b="15187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企业用户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为商业场所和工业环境提供定制化的制冷解决方案，确保设备稳定运行，降低运营成本。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提供家电制冷设备的安装、维修和保养服务，满足家庭日常生活需求。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通过严格的培训和选拔，确保技术团队的专业素质和服务态度，提供高品质的服务体验。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不断研发新技术和新产品，提高服务质量和效率，满足客户不断升级的需求。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根据客户需求提供个性化的服务方案，包括设备选型、安装位置、后期维护等。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产品及服务差异化策略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与相关产业链上下游企业建立合作关系，实现资源共享和优势互补。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通过线上线下多渠道宣传和推广，提高品牌知名度和市场占有率。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积极拓展海外市场，提升公司的国际竞争力和品牌影响力。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长期发展路径规划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设立扁平化组织架构，减少管理层次，提高决策效率。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精简高效原则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根据公司发展阶段和市场变化，适时调整组织架构，保持组织活力。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灵活适应原则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按照业务流程和专业领域进行部门划分，确保各部门职责清晰、专业性强。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组织架构设置原则及优化建议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负责公司全面管理，制定发展战略和业务计划，具备丰富的行业经验和管理能力。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技术总监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负责技术研发和团队建设，具备深厚的制冷技术背景和创新能力。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市场部经理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负责市场调研、品牌推广和客户关系维护，具备敏锐的市场洞察力和良好的沟通协调能力。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人力资源部经理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负责人力资源规划、招聘、培训和绩效管理，具备良好的人力资源专业素养和沟通协调能力。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关键岗位职责描述与任职要求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通过校园招聘、社会招聘和内部推荐等多渠道吸引优秀人才，注重应聘者的专业技能和综合素质。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建立完善的培训体系，包括新员工入职培训、专业技能培训、管理能力提升培训等，促进员工全面发展。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设计多元化的激励机制，包括薪酬福利、晋升机会、股票期权等，激发员工的工作积极性和创造力。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人力资源招聘、培训、激励机制设计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https://d.book118.com/426221105143010045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2024-09-14T11:50:47.321</cp:lastPrinted>
  <dcterms:created xsi:type="dcterms:W3CDTF">2024-09-14T03:50:47Z</dcterms:created>
  <dcterms:modified xsi:type="dcterms:W3CDTF">2024-09-14T03:50:49Z</dcterms:modified>
</cp:coreProperties>
</file>