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AVHGTG+MS-UIGothic"/>
      <p:regular r:id="rId20"/>
    </p:embeddedFont>
    <p:embeddedFont>
      <p:font typeface="KJIGWT+HOICIP+ArialMT"/>
      <p:regular r:id="rId21"/>
    </p:embeddedFont>
    <p:embeddedFont>
      <p:font typeface="GPTBUH+HSIPIN+MicrosoftYaHei-Bold"/>
      <p:regular r:id="rId2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4C3BA-BC22-4E0B-8EA7-D6A89655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5773C-3C73-4259-A43D-D5C90EBF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92276-48E9-4B79-9E91-8AE419D9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99D30-6EB9-4C0C-916B-8BD2C14E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86DAE-4F4E-4BB4-BF2F-154E9D3E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A2E81-D9A9-409D-AAE2-2C039788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C1905-70E8-46AE-841D-3843AA11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CF60D-8311-4DCC-9CA3-4FF6A515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63B40-D4A6-4DBA-8DAE-446152DC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3AED4-D694-48E9-A1A1-7ED7BA76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F73CB-B20A-4B65-99DD-58429E3A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2512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5150" spc="25">
                <a:solidFill>
                  <a:srgbClr val="00B6FF"/>
                </a:solidFill>
                <a:latin typeface="AVHGTG+MS-UIGothic"/>
                <a:cs typeface="AVHGTG+MS-UIGothic"/>
              </a:rPr>
              <a:t>与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5150">
                <a:solidFill>
                  <a:srgbClr val="00B6FF"/>
                </a:solidFill>
                <a:latin typeface="AVHGTG+MS-UIGothic"/>
                <a:cs typeface="AVHGTG+MS-UIGothic"/>
              </a:rPr>
              <a:t>者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AVHGTG+MS-UIGothic"/>
                <a:cs typeface="AVHGT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IGWT+HOICIP+ArialMT"/>
                <a:cs typeface="KJIGWT+HOICI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738821" cy="2978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IGWT+HOICIP+ArialMT"/>
                <a:cs typeface="KJIGWT+HOICI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者素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与能力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IGWT+HOICIP+ArialMT"/>
                <a:cs typeface="KJIGWT+HOICI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领导风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格与策略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IGWT+HOICIP+ArialMT"/>
                <a:cs typeface="KJIGWT+HOICI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领导实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践案例分析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IGWT+HOICIP+ArialMT"/>
                <a:cs typeface="KJIGWT+HOICI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者成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JIGWT+HOICIP+ArialMT"/>
                <a:cs typeface="KJIGWT+HOICI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AVHGTG+MS-UIGothic"/>
                <a:cs typeface="AVHGTG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PTBUH+HSIPIN+MicrosoftYaHei-Bold"/>
                <a:cs typeface="GPTBUH+HSIPI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3800" spc="27">
                <a:solidFill>
                  <a:srgbClr val="00B6FF"/>
                </a:solidFill>
                <a:latin typeface="AVHGTG+MS-UIGothic"/>
                <a:cs typeface="AVHGT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PTBUH+HSIPIN+MicrosoftYaHei-Bold"/>
                <a:cs typeface="GPTBUH+HSIPIN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PTBUH+HSIPIN+MicrosoftYaHei-Bold"/>
                <a:cs typeface="GPTBUH+HSIPI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制定媒体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略、策划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内容、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培养人才、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化运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等手段，媒介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媒体事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足社会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信息的需求。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媒介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在媒体行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中扮演着至关重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要的角色。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备专业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和技能，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要具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备战</a:t>
            </a:r>
            <a:r>
              <a:rPr sz="1500">
                <a:solidFill>
                  <a:srgbClr val="FFFDFD"/>
                </a:solidFill>
                <a:latin typeface="AVHGTG+MS-UIGothic"/>
                <a:cs typeface="AVHGTG+MS-UIGothic"/>
              </a:rPr>
              <a:t>略眼光和卓越的管理能力。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的挑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与机遇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PTBUH+HSIPIN+MicrosoftYaHei-Bold"/>
                <a:cs typeface="GPTBUH+HSIPI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3800" spc="25">
                <a:solidFill>
                  <a:srgbClr val="00B6FF"/>
                </a:solidFill>
                <a:latin typeface="AVHGTG+MS-UIGothic"/>
                <a:cs typeface="AVHGTG+MS-UIGothic"/>
              </a:rPr>
              <a:t>者素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0B6FF"/>
                </a:solidFill>
                <a:latin typeface="AVHGTG+MS-UIGothic"/>
                <a:cs typeface="AVHGTG+MS-UIGothic"/>
              </a:rPr>
              <a:t>与能力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坚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定的目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与信念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坚</a:t>
            </a:r>
            <a:r>
              <a:rPr sz="2300" spc="25">
                <a:solidFill>
                  <a:srgbClr val="00B6FF"/>
                </a:solidFill>
                <a:latin typeface="AVHGTG+MS-UIGothic"/>
                <a:cs typeface="AVHGTG+MS-UIGothic"/>
              </a:rPr>
              <a:t>信媒介价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VHGTG+MS-UIGothic"/>
                <a:cs typeface="AVHGTG+MS-UIGothic"/>
              </a:rPr>
              <a:t>明确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00B6FF"/>
                </a:solidFill>
                <a:latin typeface="AVHGTG+MS-UIGothic"/>
                <a:cs typeface="AVHGTG+MS-UIGothic"/>
              </a:rPr>
              <a:t>展目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00B6FF"/>
                </a:solidFill>
                <a:latin typeface="AVHGTG+MS-UIGothic"/>
                <a:cs typeface="AVHGTG+MS-UIGothic"/>
              </a:rPr>
              <a:t>极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00B6FF"/>
                </a:solidFill>
                <a:latin typeface="AVHGTG+MS-UIGothic"/>
                <a:cs typeface="AVHGTG+MS-UIGothic"/>
              </a:rPr>
              <a:t>挑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高度的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任感与使命感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承担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000">
                <a:solidFill>
                  <a:srgbClr val="00B6FF"/>
                </a:solidFill>
                <a:latin typeface="AVHGTG+MS-UIGothic"/>
                <a:cs typeface="AVHGTG+MS-UIGothic"/>
              </a:rPr>
              <a:t>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关注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成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贡</a:t>
            </a:r>
            <a:r>
              <a:rPr sz="2000">
                <a:solidFill>
                  <a:srgbClr val="00B6FF"/>
                </a:solidFill>
                <a:latin typeface="AVHGTG+MS-UIGothic"/>
                <a:cs typeface="AVHGTG+MS-UIGothic"/>
              </a:rPr>
              <a:t>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媒介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高度的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任感，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明确自己的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和使命，勇于承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任，并始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对结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果的关</a:t>
            </a:r>
          </a:p>
          <a:p>
            <a:pPr marL="1238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除了关注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，媒介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还应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关注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的成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展，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帮助其提升技能和能力，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个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人和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的共同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步。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备积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极的使命感意味着媒介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者不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关注自身的成就，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注整个社会和行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展，愿意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媒介行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步做出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FFF"/>
                </a:solidFill>
                <a:latin typeface="AVHGTG+MS-UIGothic"/>
                <a:cs typeface="AVHGTG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锐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的洞察力与判断力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把握市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310632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判断力与决策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46950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00B6FF"/>
                </a:solidFill>
                <a:latin typeface="AVHGTG+MS-UIGothic"/>
                <a:cs typeface="AVHGTG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秀的沟通与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协调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VHGTG+MS-UIGothic"/>
                <a:cs typeface="AVHGTG+MS-UIGothic"/>
              </a:rPr>
              <a:t>沟通技巧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VHGTG+MS-UIGothic"/>
                <a:cs typeface="AVHGTG+MS-UIGothic"/>
              </a:rPr>
              <a:t>激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发团队</a:t>
            </a:r>
            <a:r>
              <a:rPr sz="1600">
                <a:solidFill>
                  <a:srgbClr val="00B6FF"/>
                </a:solidFill>
                <a:latin typeface="AVHGTG+MS-UIGothic"/>
                <a:cs typeface="AVHGTG+MS-UIGothic"/>
              </a:rPr>
              <a:t>凝聚力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AVHGTG+MS-UIGothic"/>
                <a:cs typeface="AVHGTG+MS-UIGothic"/>
              </a:rPr>
              <a:t>解决冲突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PTBUH+HSIPIN+MicrosoftYaHei-Bold"/>
                <a:cs typeface="GPTBUH+HSIPI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AVHGTG+MS-UIGothic"/>
                <a:cs typeface="AVHGTG+MS-UIGothic"/>
              </a:rPr>
              <a:t>媒介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领导风</a:t>
            </a:r>
            <a:r>
              <a:rPr sz="3800" spc="25">
                <a:solidFill>
                  <a:srgbClr val="00B6FF"/>
                </a:solidFill>
                <a:latin typeface="AVHGTG+MS-UIGothic"/>
                <a:cs typeface="AVHGTG+MS-UIGothic"/>
              </a:rPr>
              <a:t>格与策略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威型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领导风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AVHGTG+MS-UIGothic"/>
                <a:cs typeface="AVHGTG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民主型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领导风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参与、沟通、共同决策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AVHGTG+MS-UIGothic"/>
                <a:cs typeface="AVHGT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民主型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领导风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强调员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工的参与和意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者与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工之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建立平等、互信的关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系，通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集体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AVHGTG+MS-UIGothic"/>
                <a:cs typeface="AVHGTG+MS-UIGothic"/>
              </a:rPr>
              <a:t>商做出决策。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领导风</a:t>
            </a:r>
            <a:r>
              <a:rPr sz="3000">
                <a:solidFill>
                  <a:srgbClr val="00B6FF"/>
                </a:solidFill>
                <a:latin typeface="AVHGTG+MS-UIGothic"/>
                <a:cs typeface="AVHGTG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AVHGTG+MS-UIGothic"/>
                <a:cs typeface="AVHGTG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https://d.book118.com/426225122132010054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AVHGTG+MS-UIGothic</vt:lpstr>
      <vt:lpstr>SimSun</vt:lpstr>
      <vt:lpstr>KJIGWT+HOICIP+ArialMT</vt:lpstr>
      <vt:lpstr>Times New Roman</vt:lpstr>
      <vt:lpstr>GPTBUH+HSIPIN+MicrosoftYaHei-Bold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2024-09-21T16:42:45.879</cp:lastPrinted>
  <dcterms:created xsi:type="dcterms:W3CDTF">2024-09-21T08:42:45Z</dcterms:created>
  <dcterms:modified xsi:type="dcterms:W3CDTF">2024-09-21T08:42:47Z</dcterms:modified>
</cp:coreProperties>
</file>