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348FD-89C0-4BA4-BF06-D5AE26B7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8DF53-2B14-4AE5-BE08-46F942AEC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36CE-513A-4765-9666-14640FA8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C2EE6-EACF-450C-A8FB-7BCEECA2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EDE21-DDCB-44EE-8CB3-FA841DB0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0770E-4DE1-4AF6-9482-78D5E43D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E2B54-A667-484E-A1EB-59974712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11993-E5B6-4DEE-A8DD-8AB6EB44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14B54-DC74-4F86-AF74-C11E34D2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7D7DE-C982-4FCC-8C61-529CCC1EE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6A4F5-4FD7-49EC-9BBB-D1A035ED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31" Type="http://schemas.openxmlformats.org/officeDocument/2006/relationships/tags" Target="../tags/tag149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25130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种植方式间套作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间套作的定义和作用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间套作的种植模式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间套作的关键技术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间套作的优势和效益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间套作的注意事项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间套作的定义和作用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什么是间套作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间套作是一种种植方式，即在同一块土地上同时种植两种或多种作物。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间套作的主要目的是提高土地利用率，增加作物产量。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间套作可以充分利用不同作物的生长特性，实现互补互利。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间套作还可以减少病虫害的发生，提高作物的抗逆性。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间套作的作用</a:t>
            </a:r>
            <a:endParaRPr lang="zh-CN" altLang="en-US"/>
          </a:p>
        </p:txBody>
      </p:sp>
      <p:sp>
        <p:nvSpPr>
          <p:cNvPr id="10490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提高土地利用率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增加作物多样性，提高产量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改善土壤结构，提高土壤肥力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减少病虫害发生，提高作物抗逆性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间套作的应用范围</a:t>
            </a:r>
            <a:endParaRPr lang="zh-CN" altLang="en-US"/>
          </a:p>
        </p:txBody>
      </p:sp>
      <p:sp>
        <p:nvSpPr>
          <p:cNvPr id="104905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粮食作物：如玉米、小麦、水稻等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蔬菜作物：如番茄、黄瓜、茄子等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果树作物：如苹果、梨、桃等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经济作物：如棉花、油菜、花生等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花卉作物：如玫瑰、百合、菊花等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药用作物：如人参、枸杞、金银花等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间套作的种植模式</a:t>
            </a:r>
            <a:endParaRPr lang="zh-CN" altLang="en-US">
              <a:sym typeface="+mn-lt"/>
            </a:endParaRPr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常见间套作模式</a:t>
            </a:r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玉米-小麦间套作：玉米和小麦交替种植，提高土地利用率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玉米-油菜间套作：玉米和油菜交替种植，提高土地利用率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玉米-大豆间套作：玉米和大豆交替种植，提高土地利用率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玉米-花生间套作：玉米和花生交替种植，提高土地利用率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间套作模式的选择原则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作物适应性：选择适应当地气候和土壤条件的作物进行间套作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作物生长周期：选择生长周期相近的作物进行间套作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作物互补性：选择具有互补性、互利共生的作物进行间套作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经济效益：选择具有较高经济效益的作物进行间套作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间套作模式的设计方法</a:t>
            </a:r>
            <a:endParaRPr lang="zh-CN" altLang="en-US"/>
          </a:p>
        </p:txBody>
      </p:sp>
      <p:sp>
        <p:nvSpPr>
          <p:cNvPr id="1049288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确定主作物和间作物：根据土壤、气候、市场需求等因素选择合适的主作物和间作物。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确定种植密度和行距：根据主作物和间作物的生长特性、产量要求等因素确定合理的种植密度和行距。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确定种植时间：根据主作物和间作物的生长周期、气候等因素确定合适的种植时间。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确定施肥和灌溉方式：根据主作物和间作物的生长需求、土壤肥力等因素确定合理的施肥和灌溉方式。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确定病虫害防治措施：根据主作物和间作物的病虫害发生规律、抗病性等因素制定合理的病虫害防治措施。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间套作的关键技术</a:t>
            </a:r>
            <a:endParaRPr lang="zh-CN" altLang="en-US">
              <a:sym typeface="+mn-lt"/>
            </a:endParaRPr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作物搭配技术</a:t>
            </a:r>
            <a:endParaRPr lang="zh-CN" altLang="en-US"/>
          </a:p>
        </p:txBody>
      </p:sp>
      <p:sp>
        <p:nvSpPr>
          <p:cNvPr id="10493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合理安排种植时间：根据作物的生长周期、季节变化等因素合理安排种植时间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选择适宜的作物品种：根据土壤、气候、市场需求等因素选择适宜的作物品种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确定合理的种植密度：根据作物的生长特性、产量要求等因素确定合理的种植密度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采用科学的田间管理技术：包括施肥、灌溉、病虫害防治等田间管理技术，确保作物生长良好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播种技术</a:t>
            </a:r>
            <a:endParaRPr lang="zh-CN" altLang="en-US"/>
          </a:p>
        </p:txBody>
      </p:sp>
      <p:sp>
        <p:nvSpPr>
          <p:cNvPr id="10494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选择合适的种子：根据作物特性和土壤条件选择合适的种子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确定播种时间：根据作物生长周期和季节变化确定播种时间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控制播种密度：根据作物生长特性和土壤肥力控制播种密度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采用合理的播种方式：根据作物特性和土壤条件采用合理的播种方式，如条播、穴播等。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施肥技术</a:t>
            </a:r>
            <a:endParaRPr lang="zh-CN" altLang="en-US"/>
          </a:p>
        </p:txBody>
      </p:sp>
      <p:sp>
        <p:nvSpPr>
          <p:cNvPr id="10495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施肥方法：采用滴灌、喷灌等节水灌溉方式，提高肥料利用率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施肥原则：根据作物生长需求，合理施用肥料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施肥时间：根据作物生长周期，适时施肥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施肥种类：选择有机肥、无机肥、生物肥等，满足作物生长需求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https://d.book118.com/426225130222010030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宋体</vt:lpstr>
      <vt:lpstr>Office Theme</vt:lpstr>
      <vt:lpstr>种植方式间套作</vt:lpstr>
      <vt:lpstr>目录</vt:lpstr>
      <vt:lpstr>单击添加章节标题</vt:lpstr>
      <vt:lpstr>间套作的定义和作用</vt:lpstr>
      <vt:lpstr>什么是间套作</vt:lpstr>
      <vt:lpstr>间套作的作用</vt:lpstr>
      <vt:lpstr>间套作的应用范围</vt:lpstr>
      <vt:lpstr>间套作的种植模式</vt:lpstr>
      <vt:lpstr>常见间套作模式</vt:lpstr>
      <vt:lpstr>间套作模式的选择原则</vt:lpstr>
      <vt:lpstr>间套作模式的设计方法</vt:lpstr>
      <vt:lpstr>间套作的关键技术</vt:lpstr>
      <vt:lpstr>作物搭配技术</vt:lpstr>
      <vt:lpstr>播种技术</vt:lpstr>
      <vt:lpstr>施肥技术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2024-08-29T02:30:30.667</cp:lastPrinted>
  <dcterms:created xsi:type="dcterms:W3CDTF">2024-08-28T18:30:30Z</dcterms:created>
  <dcterms:modified xsi:type="dcterms:W3CDTF">2024-08-28T18:30:32Z</dcterms:modified>
</cp:coreProperties>
</file>