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B0E9D-B771-4884-977D-4D33D02E7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562E4-D85D-4E7A-96DF-A9CBCB6E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E9F70-1196-4328-9DE1-9A15D27E4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E3CF2-374B-45C8-ACC1-AFE1AC1B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C1317-17E3-4445-9187-9EDE73F4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AE00F-43CA-4C41-8821-CEC985E0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44FF0-A61E-4350-906D-B806142B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9876F-A19E-4252-B886-BF39432A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10C12-956E-4C6D-B2E2-9089306C9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801D2-3E21-4429-B222-86F09FC1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07FE6-7D64-4A8C-A8B9-56E866FD1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005302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面部护理课件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面部护理基础知识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常见面部问题及解决方案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专业面部护理技巧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日常面部护理建议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面部护理基础知识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686" r="156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6780" r="267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干燥、容易脱皮，需要保湿和滋润。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油腻、容易毛孔堵塞，需要控油和清洁。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T区油腻、两颊干燥，需要分区护理。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容易过敏、发红、瘙痒，需要温和护理。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正确的护理有助于预防皮肤问题，如痤疮、黑头、皱纹等。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提高肌肤亮度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适当的清洁和保湿可以让皮肤更加明亮、有光泽。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通过有效的护理，可以减缓皮肤老化的过程。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使用适合自己肤质的洁面产品，每天早晚各一次，注意不要用力搓揉脸部。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根据皮肤类型选择合适的保湿产品，干性皮肤选择滋润型产品，油性皮肤选择清爽型产品。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正确的清洁与保湿方法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常见面部问题及解决方案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痘痘和粉刺是常见的皮肤问题，通常与油脂过多和毛孔堵塞有关。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保持皮肤清洁是预防和治疗痘痘和粉刺的关键。选择温和的洁面产品，定期深层清洁毛孔，并保持皮肤的水油平衡。对于已经出现的痘痘和粉刺，可以局部使用消炎药膏或维A酸类产品进行治疗。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痘痘与粉刺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黑眼圈和眼袋通常与睡眠不足、疲劳和眼部血液循环不良有关。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良好的作息是预防黑眼圈和眼袋的关键。同时，使用眼部按摩促进血液循环，选择合适的眼霜保湿眼部肌肤，也可以通过冷热敷眼法缓解眼部疲劳。对于严重的黑眼圈和眼袋，可以考虑使用激光治疗或手术方法进行改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黑眼圈与眼袋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随着年龄的增长，皮肤会逐渐失去弹性和紧致度，导致皱纹和松弛的出现。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的水分和弹性是预防皱纹和松弛的关键。使用含有胶原蛋白和弹性蛋白的护肤品，定期进行深层滋润和紧致肌肤的护理。此外，防晒也是预防皮肤老化的重要措施。对于已经出现的皱纹和松弛，可以考虑使用填充剂或手术方法进行改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皱纹与皮肤松弛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肤色不均和色斑通常与遗传、紫外线暴露和荷尔蒙变化有关。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的健康和均匀肤色需要避免过度暴露在紫外线下，并选择合适的防晒霜进行保护。同时，使用含有美白成分的护肤品，如维生素C和熊果苷等，可以改善肤色不均和色斑。对于严重的色斑，可以考虑使用激光治疗或化学剥脱等方法进行改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肤色不均与色斑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专业面部护理技巧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https://d.book118.com/426230053025010040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2024-09-06T08:13:54.088</cp:lastPrinted>
  <dcterms:created xsi:type="dcterms:W3CDTF">2024-09-06T00:13:54Z</dcterms:created>
  <dcterms:modified xsi:type="dcterms:W3CDTF">2024-09-06T00:13:55Z</dcterms:modified>
</cp:coreProperties>
</file>