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62B95-777A-4EA6-830E-BA336D3F0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C38C3-0587-4406-B0BD-5761D6CDA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30F7C-31EB-41B0-B8E9-491E85D5D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97FD33-3BCF-4567-8FA8-DEC3822C5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B2966B-CAC0-4C95-AFE0-3F55E6758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722C8D-912D-4B76-9CA4-8EE9DB22F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0FC007-997C-4D79-90DE-A29E0F53D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311EE1-D33A-4B28-BA2A-612BAB17D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B5157-4236-4CBE-8F83-258A1E5E8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5B676-FFB1-4018-BC84-843632661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DAB551-84A3-43A0-ADAF-04E4B3C75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230055025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新生儿心肺复苏方案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新生儿心肺复苏的概述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新生儿心肺复苏的步骤与技术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新生儿心肺复苏的注意事项与难点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新生儿心肺复苏的培训与实践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新生儿心肺复苏的未来展望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新生儿心肺复苏的概述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9417" r="9417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新生儿心肺复苏是指通过一系列急救措施，对出现心跳、呼吸骤停或严重窒息的新生儿进行紧急救治，以恢复其心肺功能。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新生儿心肺复苏的定义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67" r="3406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36" r="3203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新生儿心肺复苏的重要性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及时有效的心肺复苏可以显著降低新生儿死亡率，并减少因窒息导致的长期并发症。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新生儿心肺复苏是抢救新生儿窒息的关键措施，对于保障新生儿的生命安全具有重要意义。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新生儿心肺复苏的历史与发展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新生儿心肺复苏技术自20世纪60年代开始发展，经过不断改进和完善，目前已成为抢救新生儿窒息的必备技能。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随着医学研究的深入和新技术的应用，新生儿心肺复苏的方法和效果也在不断得到提升和优化。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新生儿心肺复苏的步骤与技术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迅速清理新生儿口鼻中的羊水、胎粪等异物，保持呼吸道通畅。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清理呼吸道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托下颌法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542" r="7542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喉镜法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1125" r="31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对于胎头吸引或产钳助产的新生儿，可以采用托下颌法开放气道。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使用喉镜暴露声门，用气管导管或喉罩进行人工呼吸。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建立通畅的气道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将气吹入新生儿的肺部，每次吹气量约为300-400ml，频率为30-40次/分钟。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873" r="1987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6689" r="6689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2" r="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口对口人工呼吸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使用球囊和面罩进行人工呼吸，可以提供更稳定和有效的通气。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球囊面罩通气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在高级生命支持阶段，可以使用机械装置进行人工呼吸。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机械通气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人工呼吸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7795" r="177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609" b="2560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位置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按压胸骨中下1/3处，即两乳头连线下方。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力度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按压深度约为胸廓厚度的1/3-1/2，频率为100-120次/分钟。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每次按压后应完全放松，让胸廓回复原位。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在心肺复苏过程中，可以遵医嘱使用肾上腺素提高心率和血压。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肾上腺素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对于某些特定情况，如严重心动过缓，可以遵医嘱使用阿托品。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阿托品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在复苏过程中持续监测新生儿的生命体征，如心率、呼吸、血压等。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在必要时建立高级气道，如气管插管或喉罩通气，以保持气道通畅和提供有效的人工呼吸。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高级气道管理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在复苏过程中，根据新生儿的病情，给予相应的多器官支持治疗，如保温、输液、输血等。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多器官支持治疗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高级生命支持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新生儿心肺复苏的注意事项与难点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https://d.book118.com/426230055025010040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2024-09-06T08:13:55.535</cp:lastPrinted>
  <dcterms:created xsi:type="dcterms:W3CDTF">2024-09-06T00:13:55Z</dcterms:created>
  <dcterms:modified xsi:type="dcterms:W3CDTF">2024-09-06T00:13:57Z</dcterms:modified>
</cp:coreProperties>
</file>