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BE41BB-0048-44E9-B6B9-DBF866DC6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43A47-BA1D-47B6-B24F-DD410EBE6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2988E8-017C-47BE-8A58-373BE3F78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340299-037B-4BB2-9256-57B1BBDF94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4B8B16-48DD-44CB-8EAB-6DB11B4F1F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815720-A78C-4201-895C-262330E8F7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7588C4-F32C-43D4-A4A1-2987F7F693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4601E6-99C9-425A-B48E-E798AD514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A4D07A-D88B-4000-A54B-56E1F0DF5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308F85-9DE0-4038-851E-F7B95FF74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E6B06-5221-40A6-ABC5-DB7399007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230144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智能教育推动翻转课堂</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翻转课堂概述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智能教育在翻转课堂应用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技术支持与创新实践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教师角色转变与能力提升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学生自主学习能力培养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效果评估与持续改进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翻转课堂概述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83" r="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翻转课堂是一种新型教学模式，学生在课前通过观看教学视频、阅读电子教材等方式自主学习新知识，课堂上则在教师的引导下进行协作探究、问题解决等深度学习活动。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翻转课堂起源于美国，最初是两位高中化学教师为缺课学生录制教学视频，后逐渐演变为一种全新的教学模式。随着互联网技术的发展和普及，翻转课堂在全球范围内得到迅速推广和应用。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翻转课堂核心理念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以学生为中心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翻转课堂强调学生的主体地位，注重学生的自主学习和协作探究，教师则成为学生学习过程中的引导者和促进者。</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深度学习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翻转课堂通过问题导向、项目式学习等活动，引导学生进行深入思考和探究，培养其高阶思维和创新能力。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技术支持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翻转课堂充分利用现代信息技术手段，如教学视频、在线课程、社交媒体等，为学生提供丰富的学习资源和个性化学习支持。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近年来，我国教育部门积极推动翻转课堂的实践探索，不少学校开展了相关试点工作。同时，一些在线教育平台也提供了大量优质的翻转课堂教学资源和技术支持。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翻转课堂在国外得到了广泛应用和推广，不少学校将其作为教学改革的重要方向。同时，一些知名的在线教育平台如Khan Academy、TED-Ed等也提供了大量与翻转课堂相关的教学资源。</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随着人工智能、大数据等技术的不断发展，未来翻转课堂将更加注重个性化教学和精准评价，实现真正意义上的“因材施教”。同时，跨学科、跨领域的协作式学习也将成为翻转课堂的重要发展方向。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智能教育在翻转课堂应用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利用智能技术将传统教学资源转化为数字化资源，方便学生在线学习和获取。</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教学资源数字化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构建丰富的教学资源库，包括课件、视频、音频、图片等多媒体资源，为学生提供多样化的学习材料。</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资源库建设</a:t>
            </a:r>
          </a:p>
        </p:txBody>
      </p:sp>
      <p:pic>
        <p:nvPicPr>
          <p:cNvPr id="10" name="Picture 10"/>
          <p:cNvPicPr>
            <a:picLocks noChangeAspect="1"/>
          </p:cNvPicPr>
          <p:nvPr/>
        </p:nvPicPr>
        <p:blipFill>
          <a:blip r:embed="rId3"/>
          <a:srcRect t="6421" b="6421"/>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基于学生的学习需求和兴趣，智能推荐相关的教学资源，提高学习效率和兴趣。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资源智能推荐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智能化教学资源整合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根据学生的学习能力和需求，定制个性化的学习路径，确保每个学生都能获得适合自己的学习体验。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学习路径定制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学习进度跟踪</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学习成果评估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实时跟踪学生的学习进度和表现，为教师提供数据支持，以便及时调整教学策略。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通过智能评估系统对学生的学习成果进行客观、全面的评价，为学生提供个性化的反馈和建议。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个性化学习路径设计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答疑辅导服务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为学生提供实时的答疑辅导服务，解决学生在学习过程中遇到的问题和困难。</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在线互动平台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提供实时在线互动平台，方便学生之间和教师与学生之间的交流和合作。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学习数据分析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通过对学生的学习数据进行分析和挖掘，发现学生的学习特点和问题所在，为教师提供有针对性的教学建议。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750" r="15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实时互动与答疑辅导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技术支持与创新实践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视频教学资源开发</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制作和引入优质视频教学资源，为学生提供更加直观、形象的学习体验。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互动教学软件应用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使用互动教学软件，如电子白板、触控一体机等，增强课堂互动性和学生参与度。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多媒体教学课件制作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利用多媒体技术制作图文并茂、生动形象的课件，提高学生的学习兴趣和积极性。</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多媒体技术应用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搭建在线教学平台，实现线上线下教学的有机结合，为学生提供更加灵活的学习方式。</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在线教学平台建设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通过网络平台实现教学资源的共享，促进不同学校、不同地区之间的教育均衡。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教学资源共享</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利用大数据、人工智能等技术，为学生提供个性化学习支持和辅导，提高学习效果。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个性化学习支持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网络平台搭建及优化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https://d.book118.com/426230144011010050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2024-09-15T04:01:36.088</cp:lastPrinted>
  <dcterms:created xsi:type="dcterms:W3CDTF">2024-09-14T20:01:36Z</dcterms:created>
  <dcterms:modified xsi:type="dcterms:W3CDTF">2024-09-14T20:01:38Z</dcterms:modified>
</cp:coreProperties>
</file>