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5823D-4861-47B2-9A79-D15576069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B19CF-8B7B-45E0-A3DE-0FC9F28ED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E4A7A-3B2A-4769-B2F3-CF7774545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51CFA-4145-45FF-8D3D-B82D4D2B4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37682-7E98-4F8F-8B94-425D1EE8B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6A338-9894-4A48-8061-C277941B3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B86C2-413B-423A-99E1-62EA5B1B1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23C14-F626-4F3F-A7A2-EB74FECDD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49F40-ED8E-4D92-8458-0ADE75F1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7EC4D-2379-430D-8E7F-73AE54544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E34F9-C561-4492-874A-C9099B1AF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3105102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《高中主题班会合集》ppt课件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班会主题一：时间管理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班会主题二：情绪管理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班会主题三：团队协作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班会主题四：目标设定与实现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班会主题五：沟通技巧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班会主题一：时间管理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合理安排时间，能够更高效地完成学习任务，减少拖延和浪费时间的情况。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提升学业成绩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有效的时间管理有助于学生在各个科目上取得更好的成绩，同时平衡各个学科的学习时间。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合理规划时间，可以减少学习压力和焦虑感，让学生更加轻松地应对学习任务。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3" r="34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有效的时间管理技巧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制定每日或每周的学习计划，明确学习任务和时间安排。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将学习任务按照重要性和紧急性进行分类，优先完成重要且紧急的任务。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在学习时尽量减少手机、社交媒体等的干扰，保持专注力。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在学习过程中合理安排休息时间，避免长时间连续学习造成的疲劳和效率下降。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避免干扰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定时休息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首先需要分析自己的学习现状，了解自己的时间分配和利用情况。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根据自己的实际情况和学习需求，设定合理的时间管理目标，例如提高学习效率、减少拖延等。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根据目标和现状，制定具体的时间管理计划，包括每日计划、周计划和月计划等。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在执行计划过程中，需要保持耐心和毅力，不断调整和完善计划，以达到更好的效果。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制定个人时间管理计划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班会主题二：情绪管理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情绪的分类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情绪可以分为积极情绪和消极情绪两大类，积极情绪包括快乐、满足、爱等，消极情绪包括悲伤、愤怒、恐惧等。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情绪是人们对客观事物是否符合自身需要的态度的体验，是人们心理活动的一个重要方面。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情绪对人们的生活、学习和工作都有很大的影响，积极情绪能够提高人们的幸福感和生活质量，而消极情绪则可能对人们的身心健康产生负面影响。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认识情绪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通过改变自己的认知方式来调节情绪，例如，把失败看作是成功的一部分，把压力看作是成长的机会等。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通过改变自己的行为方式来调节情绪，例如，进行有氧运动、听音乐、阅读等。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行为调节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通过调节自己的生理状态来调节情绪，例如，深呼吸、放松训练、睡眠等。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生理调节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通过寻求心理支持和帮助来调节情绪，例如，与朋友聊天、寻求心理咨询等。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积极面对生活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保持乐观态度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感恩的心态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自我激励与肯定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培养积极心态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712" r="157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积极面对生活中的挑战和困难，从中寻找机会和成长。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保持乐观向上的态度，相信自己能够克服困难和挑战。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学会感恩，珍惜自己所拥有的一切，感激他人的帮助和支持。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在日常生活中不断自我激励和肯定，增强自信心和自尊心。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班会主题三：团队协作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https://d.book118.com/426231051021010032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2024-08-31T00:43:57.271</cp:lastPrinted>
  <dcterms:created xsi:type="dcterms:W3CDTF">2024-08-30T16:43:57Z</dcterms:created>
  <dcterms:modified xsi:type="dcterms:W3CDTF">2024-08-30T16:43:59Z</dcterms:modified>
</cp:coreProperties>
</file>