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F9FA20-CEE3-4559-BD38-01E46F08E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7F433-D82A-48F2-8E8E-3A7028E12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CE37E2-B980-4F4B-A46E-60CC96D26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E544EE-8DDB-4557-A0CF-E39FD9D8E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8B82D0-46FF-4C6F-8D58-94D17021C5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9B0DAC-F263-4FA0-8A42-2D911B18E0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EE1C49-5834-4A5E-A77E-3F795A5036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597D5E-B567-4E8B-89E1-F532928DEC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DAD4B2-A09F-4BFE-A365-E33A00DE83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351F8F-C87E-469A-A82B-6E54E060C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B41828-96E6-4C2E-9B97-8A7715330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231122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线上早教课程行业政策法规与监管体系研究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早幼教育事业发展政策指导与促进
 线上早教课程监管体系构建与完善
 线上早教课程内容审查与质量监管
 线上早教课程运营行为规范与监督
 线上早教课程师资认证与管理
 线上早教课程广告宣传规范与管制
 线上早教课程数据安全与隐私保护
 线上早教课程消费者权益保护与申诉机制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早幼教育事业发展政策指导与促进</a:t>
            </a:r>
          </a:p>
        </p:txBody>
      </p:sp>
      <p:sp>
        <p:nvSpPr>
          <p:cNvPr id="3" name="Subtitle 2"/>
          <p:cNvSpPr>
            <a:spLocks noGrp="1"/>
          </p:cNvSpPr>
          <p:nvPr>
            <p:ph type="subTitle" idx="1"/>
          </p:nvPr>
        </p:nvSpPr>
        <p:spPr/>
        <p:txBody>
          <a:bodyPr/>
          <a:lstStyle/>
          <a:p>
            <a:r>
              <a:t>线上早教课程行业政策法规与监管体系研究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早幼教育事业发展政策指导与促进</a:t>
            </a:r>
          </a:p>
        </p:txBody>
      </p:sp>
      <p:sp>
        <p:nvSpPr>
          <p:cNvPr id="3" name="Content Placeholder 2"/>
          <p:cNvSpPr>
            <a:spLocks noGrp="1"/>
          </p:cNvSpPr>
          <p:nvPr>
            <p:ph sz="half" idx="2"/>
          </p:nvPr>
        </p:nvSpPr>
        <p:spPr/>
        <p:txBody>
          <a:bodyPr/>
          <a:lstStyle/>
          <a:p>
            <a:r>
              <a:t>1. 学前教育五年行动计划的核心目标是：到2025年，普惠性学前教育设施基本完成覆盖，学前教育毛入园率达到90%以上。</a:t>
            </a:r>
          </a:p>
          <a:p>
            <a:r>
              <a:t>2. 行动计划中明确了基本建设、教师队伍、普惠覆盖、促进均衡、质量提升等五项重点工作任务。</a:t>
            </a:r>
          </a:p>
          <a:p>
            <a:r>
              <a:t>3. 行动计划中提出，要强化普惠性学前教育的公共服务属性，坚持公益办园方向，不断加大对普惠性学前教育的投入，确保实现普惠性学前教育的设施设备均衡配置，实现学前教育资源有效配置。</a:t>
            </a:r>
          </a:p>
        </p:txBody>
      </p:sp>
      <p:sp>
        <p:nvSpPr>
          <p:cNvPr id="4" name="Text Placeholder 3"/>
          <p:cNvSpPr>
            <a:spLocks noGrp="1"/>
          </p:cNvSpPr>
          <p:nvPr>
            <p:ph type="body" idx="3"/>
          </p:nvPr>
        </p:nvSpPr>
        <p:spPr/>
        <p:txBody>
          <a:bodyPr/>
          <a:lstStyle/>
          <a:p>
            <a:r>
              <a:t>学前教育发展专项</a:t>
            </a:r>
          </a:p>
        </p:txBody>
      </p:sp>
      <p:sp>
        <p:nvSpPr>
          <p:cNvPr id="5" name="Content Placeholder 4"/>
          <p:cNvSpPr>
            <a:spLocks noGrp="1"/>
          </p:cNvSpPr>
          <p:nvPr>
            <p:ph sz="half" idx="4"/>
          </p:nvPr>
        </p:nvSpPr>
        <p:spPr/>
        <p:txBody>
          <a:bodyPr/>
          <a:lstStyle/>
          <a:p>
            <a:r>
              <a:t>1. 学前教育发展专项是中央部门提升补助资金支持的地方学前教育发展的重要政策工具，旨在支持和鼓励地方发展普惠性学前教育。</a:t>
            </a:r>
          </a:p>
          <a:p>
            <a:r>
              <a:t>2. 学前教育发展专项资金根据各省份经济发展水平、人口数量、城乡差距等因素进行分配，主要用于支持地方发展普惠性学前教育。</a:t>
            </a:r>
          </a:p>
          <a:p>
            <a:r>
              <a:t>3. 学前教育发展专项资金支持的项目包括幼儿园新建、扩建、改建、购置设备、培训教师等，以支持地方发展普惠性学前教育，提高学前教育质量。</a:t>
            </a:r>
          </a:p>
        </p:txBody>
      </p:sp>
      <p:sp>
        <p:nvSpPr>
          <p:cNvPr id="6" name="Text Placeholder 5"/>
          <p:cNvSpPr>
            <a:spLocks noGrp="1"/>
          </p:cNvSpPr>
          <p:nvPr>
            <p:ph type="body" idx="1"/>
          </p:nvPr>
        </p:nvSpPr>
        <p:spPr/>
        <p:txBody>
          <a:bodyPr/>
          <a:lstStyle/>
          <a:p>
            <a:r>
              <a:t>学前教育五年工作行动计划</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早幼教育事业发展政策指导与促进</a:t>
            </a:r>
          </a:p>
        </p:txBody>
      </p:sp>
      <p:sp>
        <p:nvSpPr>
          <p:cNvPr id="3" name="Text Placeholder 2"/>
          <p:cNvSpPr>
            <a:spLocks noGrp="1"/>
          </p:cNvSpPr>
          <p:nvPr>
            <p:ph type="body" idx="1"/>
          </p:nvPr>
        </p:nvSpPr>
        <p:spPr/>
        <p:txBody>
          <a:bodyPr/>
          <a:lstStyle/>
          <a:p>
            <a:r>
              <a:t>学前教育评估制度</a:t>
            </a:r>
          </a:p>
        </p:txBody>
      </p:sp>
      <p:sp>
        <p:nvSpPr>
          <p:cNvPr id="4" name="Content Placeholder 3"/>
          <p:cNvSpPr>
            <a:spLocks noGrp="1"/>
          </p:cNvSpPr>
          <p:nvPr>
            <p:ph sz="half" idx="2"/>
          </p:nvPr>
        </p:nvSpPr>
        <p:spPr/>
        <p:txBody>
          <a:bodyPr/>
          <a:lstStyle/>
          <a:p>
            <a:r>
              <a:t>1. 学前教育评估制度是评估学前教育质量、了解和掌握学前教育发展现状的重要手段，为科学决策提供依据。</a:t>
            </a:r>
          </a:p>
          <a:p>
            <a:r>
              <a:t>2. 学前教育评估制度包括过程性评估和终结性评估，过程性评估是指在学前教育过程中对学前儿童的学习情况、发展情况进行的评估，终结性评估是指在学前教育结束时对学前儿童的学习情况、发展情况进行的评估。</a:t>
            </a:r>
          </a:p>
          <a:p>
            <a:r>
              <a:t>3. 学前教育评估制度中，最重要的组成部分是幼儿园质量评价，幼儿园质量评价是评估幼儿园办园条件、保教过程、保教质量、管理水平等方面情况的评估，其目的在于促进幼儿园提高保教质量，提升幼儿园办园水平。</a:t>
            </a:r>
          </a:p>
        </p:txBody>
      </p:sp>
      <p:sp>
        <p:nvSpPr>
          <p:cNvPr id="5" name="Text Placeholder 4"/>
          <p:cNvSpPr>
            <a:spLocks noGrp="1"/>
          </p:cNvSpPr>
          <p:nvPr>
            <p:ph type="body" idx="3"/>
          </p:nvPr>
        </p:nvSpPr>
        <p:spPr/>
        <p:txBody>
          <a:bodyPr/>
          <a:lstStyle/>
          <a:p>
            <a:r>
              <a:t>学前教育教师培训制度</a:t>
            </a:r>
          </a:p>
        </p:txBody>
      </p:sp>
      <p:sp>
        <p:nvSpPr>
          <p:cNvPr id="6" name="Content Placeholder 5"/>
          <p:cNvSpPr>
            <a:spLocks noGrp="1"/>
          </p:cNvSpPr>
          <p:nvPr>
            <p:ph sz="half" idx="4"/>
          </p:nvPr>
        </p:nvSpPr>
        <p:spPr/>
        <p:txBody>
          <a:bodyPr/>
          <a:lstStyle/>
          <a:p>
            <a:r>
              <a:t>1. 学前教育教师培训制度是提升学前教育教师队伍素质、提高学前教育质量的重要政策工具，旨在提高学前教育教师的保教能力和专业水平。</a:t>
            </a:r>
          </a:p>
          <a:p>
            <a:r>
              <a:t>2. 学前教育教师培训制度包括入职前培训、在职培训和继续教育，入职前培训是指学前教育教师获得教师资格证之前接受的培训，在职培训是指学前教育教师在任职期间接受的培训，继续教育是指学前教育教师取得教师资格证后接受的培训。</a:t>
            </a:r>
          </a:p>
          <a:p>
            <a:r>
              <a:t>3. 学前教育教师培训制度的重点是提高学前教育教师的保教能力，包括幼儿早期教育理论、幼儿园课程、幼儿园管理等方面的内容，同时还包括幼儿心理、幼儿健康、幼儿音乐、幼儿美术等方面的知识和技能。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早幼教育事业发展政策指导与促进</a:t>
            </a:r>
          </a:p>
        </p:txBody>
      </p:sp>
      <p:sp>
        <p:nvSpPr>
          <p:cNvPr id="3" name="Text Placeholder 2"/>
          <p:cNvSpPr>
            <a:spLocks noGrp="1"/>
          </p:cNvSpPr>
          <p:nvPr>
            <p:ph type="body" idx="1"/>
          </p:nvPr>
        </p:nvSpPr>
        <p:spPr/>
        <p:txBody>
          <a:bodyPr/>
          <a:lstStyle/>
          <a:p>
            <a:r>
              <a:t>学前教育儿童营养和健康政策</a:t>
            </a:r>
          </a:p>
        </p:txBody>
      </p:sp>
      <p:sp>
        <p:nvSpPr>
          <p:cNvPr id="4" name="Content Placeholder 3"/>
          <p:cNvSpPr>
            <a:spLocks noGrp="1"/>
          </p:cNvSpPr>
          <p:nvPr>
            <p:ph sz="half" idx="2"/>
          </p:nvPr>
        </p:nvSpPr>
        <p:spPr/>
        <p:txBody>
          <a:bodyPr/>
          <a:lstStyle/>
          <a:p>
            <a:r>
              <a:t>1. 学前教育儿童营养和健康政策是保障学前儿童营养和健康的政策，旨在改善学前儿童的营养状况，促进学前儿童的健康成长。</a:t>
            </a:r>
          </a:p>
          <a:p>
            <a:r>
              <a:t>2. 学前教育儿童营养和健康政策包括制定和完善相关法律法规、提供营养膳食、加强健康管理等措施，旨在保障学前儿童的营养和健康。</a:t>
            </a:r>
          </a:p>
          <a:p>
            <a:r>
              <a:t>3. 学前教育儿童营养和健康政策中的核心措施是确保学前儿童的营养需求得到满足，包括提供均衡的膳食、保证营养素的摄入量、预防营养不良等。</a:t>
            </a:r>
          </a:p>
        </p:txBody>
      </p:sp>
      <p:sp>
        <p:nvSpPr>
          <p:cNvPr id="5" name="Text Placeholder 4"/>
          <p:cNvSpPr>
            <a:spLocks noGrp="1"/>
          </p:cNvSpPr>
          <p:nvPr>
            <p:ph type="body" idx="3"/>
          </p:nvPr>
        </p:nvSpPr>
        <p:spPr/>
        <p:txBody>
          <a:bodyPr/>
          <a:lstStyle/>
          <a:p>
            <a:r>
              <a:t>学前教育儿童安全政策</a:t>
            </a:r>
          </a:p>
        </p:txBody>
      </p:sp>
      <p:sp>
        <p:nvSpPr>
          <p:cNvPr id="6" name="Content Placeholder 5"/>
          <p:cNvSpPr>
            <a:spLocks noGrp="1"/>
          </p:cNvSpPr>
          <p:nvPr>
            <p:ph sz="half" idx="4"/>
          </p:nvPr>
        </p:nvSpPr>
        <p:spPr/>
        <p:txBody>
          <a:bodyPr/>
          <a:lstStyle/>
          <a:p>
            <a:r>
              <a:t>1. 学前教育儿童安全政策是保障学前儿童安全的重要政策，旨在预防和控制学前儿童安全事故的发生，保护学前儿童的生命安全和健康。</a:t>
            </a:r>
          </a:p>
          <a:p>
            <a:r>
              <a:t>2. 学前教育儿童安全政策包括制定和完善相关法律法规、加强幼儿园安全管理、开展安全教育等措施，旨在预防和控制学前儿童安全事故的发生，保护学前儿童的生命安全和健康。</a:t>
            </a:r>
          </a:p>
          <a:p>
            <a:r>
              <a:t>3. 学前教育儿童安全政策的核心措施是加强幼儿园安全管理，包括建立健全安全管理制度、加强安全设施建设、组织安全演练等措施，旨在全面保障学前儿童的安全。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线上早教课程监管体系构建与完善</a:t>
            </a:r>
          </a:p>
        </p:txBody>
      </p:sp>
      <p:sp>
        <p:nvSpPr>
          <p:cNvPr id="3" name="Subtitle 2"/>
          <p:cNvSpPr>
            <a:spLocks noGrp="1"/>
          </p:cNvSpPr>
          <p:nvPr>
            <p:ph type="subTitle" idx="1"/>
          </p:nvPr>
        </p:nvSpPr>
        <p:spPr/>
        <p:txBody>
          <a:bodyPr/>
          <a:lstStyle/>
          <a:p>
            <a:r>
              <a:t>线上早教课程行业政策法规与监管体系研究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线上早教课程监管体系构建与完善</a:t>
            </a:r>
          </a:p>
        </p:txBody>
      </p:sp>
      <p:sp>
        <p:nvSpPr>
          <p:cNvPr id="3" name="Text Placeholder 2"/>
          <p:cNvSpPr>
            <a:spLocks noGrp="1"/>
          </p:cNvSpPr>
          <p:nvPr>
            <p:ph type="body" idx="1"/>
          </p:nvPr>
        </p:nvSpPr>
        <p:spPr/>
        <p:txBody>
          <a:bodyPr/>
          <a:lstStyle/>
          <a:p>
            <a:r>
              <a:t>线上早教课程行业监管原则</a:t>
            </a:r>
          </a:p>
        </p:txBody>
      </p:sp>
      <p:sp>
        <p:nvSpPr>
          <p:cNvPr id="4" name="Content Placeholder 3"/>
          <p:cNvSpPr>
            <a:spLocks noGrp="1"/>
          </p:cNvSpPr>
          <p:nvPr>
            <p:ph sz="half" idx="2"/>
          </p:nvPr>
        </p:nvSpPr>
        <p:spPr/>
        <p:txBody>
          <a:bodyPr/>
          <a:lstStyle/>
          <a:p>
            <a:r>
              <a:t>1. 坚持儿童优先原则：监管体系要以保障儿童的健康成长和教育发展为首要目标，构建有利于儿童身心健康发展的监管制度。</a:t>
            </a:r>
          </a:p>
          <a:p>
            <a:r>
              <a:t>2. 坚持质量为本原则：监管体系要以提高线上早教课程质量为核心，建立健全质量评估、质量监控、质量追责机制，确保线上早教课程的质量安全。</a:t>
            </a:r>
          </a:p>
          <a:p>
            <a:r>
              <a:t>3. 坚持依法监管原则：监管体系要以法律法规为依据，规范线上早教课程机构的准入、退出、运营、质量管理、信用评价等行为，确保监管的合法性、规范性和有效性。</a:t>
            </a:r>
          </a:p>
        </p:txBody>
      </p:sp>
      <p:sp>
        <p:nvSpPr>
          <p:cNvPr id="5" name="Text Placeholder 4"/>
          <p:cNvSpPr>
            <a:spLocks noGrp="1"/>
          </p:cNvSpPr>
          <p:nvPr>
            <p:ph type="body" idx="3"/>
          </p:nvPr>
        </p:nvSpPr>
        <p:spPr/>
        <p:txBody>
          <a:bodyPr/>
          <a:lstStyle/>
          <a:p>
            <a:r>
              <a:t>线上早教课程行业准入监管</a:t>
            </a:r>
          </a:p>
        </p:txBody>
      </p:sp>
      <p:sp>
        <p:nvSpPr>
          <p:cNvPr id="6" name="Content Placeholder 5"/>
          <p:cNvSpPr>
            <a:spLocks noGrp="1"/>
          </p:cNvSpPr>
          <p:nvPr>
            <p:ph sz="half" idx="4"/>
          </p:nvPr>
        </p:nvSpPr>
        <p:spPr/>
        <p:txBody>
          <a:bodyPr/>
          <a:lstStyle/>
          <a:p>
            <a:r>
              <a:t>1. 实施市场准入制度：建立线上早教课程机构的市场准入制度，规定线上早教课程机构的设立条件、资格要求、审批程序等，确保线上早教课程机构的合法经营。</a:t>
            </a:r>
          </a:p>
          <a:p>
            <a:r>
              <a:t>2. 加强资质审核与评估：对线上早教课程机构进行资质审核和评估，确保其具有相应的办学条件、师资力量、课程内容等，符合办学标准和要求。</a:t>
            </a:r>
          </a:p>
          <a:p>
            <a:r>
              <a:t>3. 完善信用评价制度：建立健全线上早教课程机构的信用评价制度，对机构的办学行为、信用情况进行评价，并将其纳入信用监管体系。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线上早教课程监管体系构建与完善</a:t>
            </a:r>
          </a:p>
        </p:txBody>
      </p:sp>
      <p:sp>
        <p:nvSpPr>
          <p:cNvPr id="3" name="Content Placeholder 2"/>
          <p:cNvSpPr>
            <a:spLocks noGrp="1"/>
          </p:cNvSpPr>
          <p:nvPr>
            <p:ph sz="half" idx="2"/>
          </p:nvPr>
        </p:nvSpPr>
        <p:spPr/>
        <p:txBody>
          <a:bodyPr/>
          <a:lstStyle/>
          <a:p>
            <a:r>
              <a:t>1. 建立日常巡查制度：定期或不定期对线上早教课程机构进行巡查，检查其办学行为、课程质量、师资水平等情况，及时发现并纠正存在的问题。</a:t>
            </a:r>
          </a:p>
          <a:p>
            <a:r>
              <a:t>2. 强化抽查核查：对线上早教课程机构进行抽查核查，对发现的问题及时整改，并对违规机构进行处罚。</a:t>
            </a:r>
          </a:p>
          <a:p>
            <a:r>
              <a:t>3. 建立投诉处理机制：建立线上早教课程机构投诉处理机制，及时受理并处理家长、社会等各界对线上早教课程机构的投诉，切实维护消费者的合法权益。</a:t>
            </a:r>
          </a:p>
        </p:txBody>
      </p:sp>
      <p:sp>
        <p:nvSpPr>
          <p:cNvPr id="4" name="Text Placeholder 3"/>
          <p:cNvSpPr>
            <a:spLocks noGrp="1"/>
          </p:cNvSpPr>
          <p:nvPr>
            <p:ph type="body" idx="3"/>
          </p:nvPr>
        </p:nvSpPr>
        <p:spPr/>
        <p:txBody>
          <a:bodyPr/>
          <a:lstStyle/>
          <a:p>
            <a:r>
              <a:t>线上早教课程行业质量监管</a:t>
            </a:r>
          </a:p>
        </p:txBody>
      </p:sp>
      <p:sp>
        <p:nvSpPr>
          <p:cNvPr id="5" name="Content Placeholder 4"/>
          <p:cNvSpPr>
            <a:spLocks noGrp="1"/>
          </p:cNvSpPr>
          <p:nvPr>
            <p:ph sz="half" idx="4"/>
          </p:nvPr>
        </p:nvSpPr>
        <p:spPr/>
        <p:txBody>
          <a:bodyPr/>
          <a:lstStyle/>
          <a:p>
            <a:r>
              <a:t>1. 建立质量评价标准：建立健全线上早教课程的质量评价标准，对课程的内容、形式、教学方法、效果等进行评价。</a:t>
            </a:r>
          </a:p>
          <a:p>
            <a:r>
              <a:t>2. 开展质量评估：定期或不定期对线上早教课程进行质量评估，对课程的质量做出综合评价，并对存在的问题提出整改要求。</a:t>
            </a:r>
          </a:p>
          <a:p>
            <a:r>
              <a:t>3. 建立质量追责机制：建立线上早教课程的质量追责机制，对提供虚假或误导性信息的机构、不合格课程的机构、以及侵害儿童权益的机构进行追责。</a:t>
            </a:r>
          </a:p>
        </p:txBody>
      </p:sp>
      <p:sp>
        <p:nvSpPr>
          <p:cNvPr id="6" name="Text Placeholder 5"/>
          <p:cNvSpPr>
            <a:spLocks noGrp="1"/>
          </p:cNvSpPr>
          <p:nvPr>
            <p:ph type="body" idx="1"/>
          </p:nvPr>
        </p:nvSpPr>
        <p:spPr/>
        <p:txBody>
          <a:bodyPr/>
          <a:lstStyle/>
          <a:p>
            <a:r>
              <a:t>线上早教课程行业日常监管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线上早教课程监管体系构建与完善</a:t>
            </a:r>
          </a:p>
        </p:txBody>
      </p:sp>
      <p:sp>
        <p:nvSpPr>
          <p:cNvPr id="3" name="Text Placeholder 2"/>
          <p:cNvSpPr>
            <a:spLocks noGrp="1"/>
          </p:cNvSpPr>
          <p:nvPr>
            <p:ph type="body" idx="1"/>
          </p:nvPr>
        </p:nvSpPr>
        <p:spPr/>
        <p:txBody>
          <a:bodyPr/>
          <a:lstStyle/>
          <a:p>
            <a:r>
              <a:t>线上早教课程行业信用监管</a:t>
            </a:r>
          </a:p>
        </p:txBody>
      </p:sp>
      <p:sp>
        <p:nvSpPr>
          <p:cNvPr id="4" name="Content Placeholder 3"/>
          <p:cNvSpPr>
            <a:spLocks noGrp="1"/>
          </p:cNvSpPr>
          <p:nvPr>
            <p:ph sz="half" idx="2"/>
          </p:nvPr>
        </p:nvSpPr>
        <p:spPr/>
        <p:txBody>
          <a:bodyPr/>
          <a:lstStyle/>
          <a:p>
            <a:r>
              <a:t>1. 建立信用评价制度：建立健全线上早教课程机构的信用评价制度，对机构的办学行为、信用情况进行评价，并将其纳入信用监管体系。</a:t>
            </a:r>
          </a:p>
          <a:p>
            <a:r>
              <a:t>2. 实施信用分类管理：根据信用评价结果，对线上早教课程机构进行分类管理，对信用良好的机构给予奖励和支持，对信用不良的机构进行惩戒和处罚。</a:t>
            </a:r>
          </a:p>
          <a:p>
            <a:r>
              <a:t>3. 加强信用信息共享：加强线上早教课程机构信用信息的共享，将机构的信用信息纳入全国信用信息共享平台，实现跨部门、跨地区的信息共享。</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线上早教课程内容审查与质量监管</a:t>
            </a:r>
          </a:p>
        </p:txBody>
      </p:sp>
      <p:sp>
        <p:nvSpPr>
          <p:cNvPr id="3" name="Subtitle 2"/>
          <p:cNvSpPr>
            <a:spLocks noGrp="1"/>
          </p:cNvSpPr>
          <p:nvPr>
            <p:ph type="subTitle" idx="1"/>
          </p:nvPr>
        </p:nvSpPr>
        <p:spPr/>
        <p:txBody>
          <a:bodyPr/>
          <a:lstStyle/>
          <a:p>
            <a:r>
              <a:t>线上早教课程行业政策法规与监管体系研究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线上早教课程内容审查与质量监管</a:t>
            </a:r>
          </a:p>
        </p:txBody>
      </p:sp>
      <p:sp>
        <p:nvSpPr>
          <p:cNvPr id="3" name="Text Placeholder 2"/>
          <p:cNvSpPr>
            <a:spLocks noGrp="1"/>
          </p:cNvSpPr>
          <p:nvPr>
            <p:ph type="body" idx="1"/>
          </p:nvPr>
        </p:nvSpPr>
        <p:spPr/>
        <p:txBody>
          <a:bodyPr/>
          <a:lstStyle/>
          <a:p>
            <a:r>
              <a:t>线上早教课程内容审查制度</a:t>
            </a:r>
          </a:p>
        </p:txBody>
      </p:sp>
      <p:sp>
        <p:nvSpPr>
          <p:cNvPr id="4" name="Content Placeholder 3"/>
          <p:cNvSpPr>
            <a:spLocks noGrp="1"/>
          </p:cNvSpPr>
          <p:nvPr>
            <p:ph sz="half" idx="2"/>
          </p:nvPr>
        </p:nvSpPr>
        <p:spPr/>
        <p:txBody>
          <a:bodyPr/>
          <a:lstStyle/>
          <a:p>
            <a:r>
              <a:t>1. 建立线上早教课程内容审查制度，对线上早教课程内容进行严格审查，杜绝不良内容的传播。</a:t>
            </a:r>
          </a:p>
          <a:p>
            <a:r>
              <a:t>2. 审查内容包括但不限于政治倾向、宗教信仰、种族歧视、性别歧视、暴力、色情等方面。</a:t>
            </a:r>
          </a:p>
          <a:p>
            <a:r>
              <a:t>3. 审查工作由专业人员进行，并建立健全的审查机制，确保审查工作的公正性和有效性。</a:t>
            </a:r>
          </a:p>
        </p:txBody>
      </p:sp>
      <p:sp>
        <p:nvSpPr>
          <p:cNvPr id="5" name="Text Placeholder 4"/>
          <p:cNvSpPr>
            <a:spLocks noGrp="1"/>
          </p:cNvSpPr>
          <p:nvPr>
            <p:ph type="body" idx="3"/>
          </p:nvPr>
        </p:nvSpPr>
        <p:spPr/>
        <p:txBody>
          <a:bodyPr/>
          <a:lstStyle/>
          <a:p>
            <a:r>
              <a:t>线上早教课程质量监管制度</a:t>
            </a:r>
          </a:p>
        </p:txBody>
      </p:sp>
      <p:sp>
        <p:nvSpPr>
          <p:cNvPr id="6" name="Content Placeholder 5"/>
          <p:cNvSpPr>
            <a:spLocks noGrp="1"/>
          </p:cNvSpPr>
          <p:nvPr>
            <p:ph sz="half" idx="4"/>
          </p:nvPr>
        </p:nvSpPr>
        <p:spPr/>
        <p:txBody>
          <a:bodyPr/>
          <a:lstStyle/>
          <a:p>
            <a:r>
              <a:t>1. 建立线上早教课程质量监管制度，对线上早教课程的质量进行严格监管，确保线上早教课程的质量达到国家标准。</a:t>
            </a:r>
          </a:p>
          <a:p>
            <a:r>
              <a:t>2. 监管内容包括但不限于课程内容、教学方法、教学效果、师资水平等方面。</a:t>
            </a:r>
          </a:p>
          <a:p>
            <a:r>
              <a:t>3. 监管工作由专业人员进行，并建立健全的监管机制，确保监管工作的公正性和有效性。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线上早教课程内容审查与质量监管</a:t>
            </a:r>
          </a:p>
        </p:txBody>
      </p:sp>
      <p:sp>
        <p:nvSpPr>
          <p:cNvPr id="3" name="Text Placeholder 2"/>
          <p:cNvSpPr>
            <a:spLocks noGrp="1"/>
          </p:cNvSpPr>
          <p:nvPr>
            <p:ph type="body" idx="1"/>
          </p:nvPr>
        </p:nvSpPr>
        <p:spPr/>
        <p:txBody>
          <a:bodyPr/>
          <a:lstStyle/>
          <a:p>
            <a:r>
              <a:t>线上早教课程投诉举报制度</a:t>
            </a:r>
          </a:p>
        </p:txBody>
      </p:sp>
      <p:sp>
        <p:nvSpPr>
          <p:cNvPr id="4" name="Content Placeholder 3"/>
          <p:cNvSpPr>
            <a:spLocks noGrp="1"/>
          </p:cNvSpPr>
          <p:nvPr>
            <p:ph sz="half" idx="2"/>
          </p:nvPr>
        </p:nvSpPr>
        <p:spPr/>
        <p:txBody>
          <a:bodyPr/>
          <a:lstStyle/>
          <a:p>
            <a:r>
              <a:t>1. 建立线上早教课程投诉举报制度，为用户提供投诉举报的渠道，及时处理用户投诉举报的问题。</a:t>
            </a:r>
          </a:p>
          <a:p>
            <a:r>
              <a:t>2. 用户可以对线上早教课程的内容、质量、服务等方面进行投诉举报。</a:t>
            </a:r>
          </a:p>
          <a:p>
            <a:r>
              <a:t>3. 投诉举报工作由专业人员进行，并建立健全的投诉举报处理机制，确保投诉举报工作的公正性和有效性。</a:t>
            </a:r>
          </a:p>
        </p:txBody>
      </p:sp>
      <p:sp>
        <p:nvSpPr>
          <p:cNvPr id="5" name="Text Placeholder 4"/>
          <p:cNvSpPr>
            <a:spLocks noGrp="1"/>
          </p:cNvSpPr>
          <p:nvPr>
            <p:ph type="body" idx="3"/>
          </p:nvPr>
        </p:nvSpPr>
        <p:spPr/>
        <p:txBody>
          <a:bodyPr/>
          <a:lstStyle/>
          <a:p>
            <a:r>
              <a:t>线上早教课程黑名单制度</a:t>
            </a:r>
          </a:p>
        </p:txBody>
      </p:sp>
      <p:sp>
        <p:nvSpPr>
          <p:cNvPr id="6" name="Content Placeholder 5"/>
          <p:cNvSpPr>
            <a:spLocks noGrp="1"/>
          </p:cNvSpPr>
          <p:nvPr>
            <p:ph sz="half" idx="4"/>
          </p:nvPr>
        </p:nvSpPr>
        <p:spPr/>
        <p:txBody>
          <a:bodyPr/>
          <a:lstStyle/>
          <a:p>
            <a:r>
              <a:t>1. 建立线上早教课程黑名单制度，对违反规定的线上早教课程进行列入黑名单，禁止其继续提供服务。</a:t>
            </a:r>
          </a:p>
          <a:p>
            <a:r>
              <a:t>2. 黑名单的制定由专业人员进行，并建立健全的黑名单管理机制，确保黑名单的公正性和有效性。</a:t>
            </a:r>
          </a:p>
          <a:p>
            <a:r>
              <a:t>3. 黑名单信息应向社会公开，并定期更新。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线上早教课程内容审查与质量监管</a:t>
            </a:r>
          </a:p>
        </p:txBody>
      </p:sp>
      <p:sp>
        <p:nvSpPr>
          <p:cNvPr id="3" name="Text Placeholder 2"/>
          <p:cNvSpPr>
            <a:spLocks noGrp="1"/>
          </p:cNvSpPr>
          <p:nvPr>
            <p:ph type="body" idx="1"/>
          </p:nvPr>
        </p:nvSpPr>
        <p:spPr/>
        <p:txBody>
          <a:bodyPr/>
          <a:lstStyle/>
          <a:p>
            <a:r>
              <a:t>线上早教课程信用评价制度</a:t>
            </a:r>
          </a:p>
        </p:txBody>
      </p:sp>
      <p:sp>
        <p:nvSpPr>
          <p:cNvPr id="4" name="Content Placeholder 3"/>
          <p:cNvSpPr>
            <a:spLocks noGrp="1"/>
          </p:cNvSpPr>
          <p:nvPr>
            <p:ph sz="half" idx="2"/>
          </p:nvPr>
        </p:nvSpPr>
        <p:spPr/>
        <p:txBody>
          <a:bodyPr/>
          <a:lstStyle/>
          <a:p>
            <a:r>
              <a:t>1. 建立线上早教课程信用评价制度，对线上早教课程的信用进行评价，为用户提供参考。</a:t>
            </a:r>
          </a:p>
          <a:p>
            <a:r>
              <a:t>2. 信用评价由专业机构进行，并建立健全的信用评价机制，确保信用评价的公正性和有效性。</a:t>
            </a:r>
          </a:p>
          <a:p>
            <a:r>
              <a:t>3. 信用评价结果应向社会公开，并定期更新。</a:t>
            </a:r>
          </a:p>
        </p:txBody>
      </p:sp>
      <p:sp>
        <p:nvSpPr>
          <p:cNvPr id="5" name="Text Placeholder 4"/>
          <p:cNvSpPr>
            <a:spLocks noGrp="1"/>
          </p:cNvSpPr>
          <p:nvPr>
            <p:ph type="body" idx="3"/>
          </p:nvPr>
        </p:nvSpPr>
        <p:spPr/>
        <p:txBody>
          <a:bodyPr/>
          <a:lstStyle/>
          <a:p>
            <a:r>
              <a:t>线上早教课程随机抽查制度</a:t>
            </a:r>
          </a:p>
        </p:txBody>
      </p:sp>
      <p:sp>
        <p:nvSpPr>
          <p:cNvPr id="6" name="Content Placeholder 5"/>
          <p:cNvSpPr>
            <a:spLocks noGrp="1"/>
          </p:cNvSpPr>
          <p:nvPr>
            <p:ph sz="half" idx="4"/>
          </p:nvPr>
        </p:nvSpPr>
        <p:spPr/>
        <p:txBody>
          <a:bodyPr/>
          <a:lstStyle/>
          <a:p>
            <a:r>
              <a:t>1. 建立线上早教课程随机抽查制度，对线上早教课程进行随机抽查，确保线上早教课程的质量达到国家标准。</a:t>
            </a:r>
          </a:p>
          <a:p>
            <a:r>
              <a:t>2. 抽查工作由专业人员进行，并建立健全的抽查机制，确保抽查工作的公正性和有效性。</a:t>
            </a:r>
          </a:p>
          <a:p>
            <a:r>
              <a:t>3. 抽查结果应向社会公开，并定期更新。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线上早教课程运营行为规范与监督</a:t>
            </a:r>
          </a:p>
        </p:txBody>
      </p:sp>
      <p:sp>
        <p:nvSpPr>
          <p:cNvPr id="3" name="Subtitle 2"/>
          <p:cNvSpPr>
            <a:spLocks noGrp="1"/>
          </p:cNvSpPr>
          <p:nvPr>
            <p:ph type="subTitle" idx="1"/>
          </p:nvPr>
        </p:nvSpPr>
        <p:spPr/>
        <p:txBody>
          <a:bodyPr/>
          <a:lstStyle/>
          <a:p>
            <a:r>
              <a:t>线上早教课程行业政策法规与监管体系研究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https://d.book118.com/426231122203010102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早幼教育事业发展政策指导与促进</vt:lpstr>
      <vt:lpstr> 早幼教育事业发展政策指导与促进</vt:lpstr>
      <vt:lpstr> 早幼教育事业发展政策指导与促进</vt:lpstr>
      <vt:lpstr> 早幼教育事业发展政策指导与促进</vt:lpstr>
      <vt:lpstr> 线上早教课程监管体系构建与完善</vt:lpstr>
      <vt:lpstr> 线上早教课程监管体系构建与完善</vt:lpstr>
      <vt:lpstr> 线上早教课程监管体系构建与完善</vt:lpstr>
      <vt:lpstr> 线上早教课程监管体系构建与完善</vt:lpstr>
      <vt:lpstr> 线上早教课程内容审查与质量监管</vt:lpstr>
      <vt:lpstr> 线上早教课程内容审查与质量监管</vt:lpstr>
      <vt:lpstr> 线上早教课程内容审查与质量监管</vt:lpstr>
      <vt:lpstr> 线上早教课程内容审查与质量监管</vt:lpstr>
      <vt:lpstr> 线上早教课程运营行为规范与监督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2024-09-27T17:27:03.737</cp:lastPrinted>
  <dcterms:created xsi:type="dcterms:W3CDTF">2024-09-27T09:27:03Z</dcterms:created>
  <dcterms:modified xsi:type="dcterms:W3CDTF">2024-09-27T09:27:05Z</dcterms:modified>
</cp:coreProperties>
</file>