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1A18249-941B-4E5F-912A-B3A3F2E43F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193B86-1550-4837-A8ED-C98F2A174A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3F1C52-D84B-4011-A02B-9CE5BBDE08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3274881-96D4-4FA7-9A10-E40133A5D54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BDAD83-C19C-4FEB-9BB4-24C86B47379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2CCAD61-1394-4E34-92F3-5AD868DFB32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D1660B1-5C65-424B-A4FC-28E0D326C6E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3D0723-901C-4E75-9E7A-76A7D32CEA1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CB51583-18A0-4F54-AF97-4C300B2C8E1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3288C78-AAA7-482B-BE66-E4200DF503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99BA982-3061-4CBF-A26F-21C1B078BF1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26231124203010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线上早教课程行业师资队伍建设与培训体系研究</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线上早教课程行业师资队伍现状分析
 线上早教课程行业师资队伍建设目标
 线上早教课程行业师资队伍建设策略
 线上早教课程行业师资队伍培训体系构建
 线上早教课程行业师资队伍培训内容设计
 线上早教课程行业师资队伍培训方式选择
 线上早教课程行业师资队伍培训效果评价
 线上早教课程行业师资队伍建设与培训体系完善</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线上早教课程行业师资队伍现状分析</a:t>
            </a:r>
          </a:p>
        </p:txBody>
      </p:sp>
      <p:sp>
        <p:nvSpPr>
          <p:cNvPr id="3" name="Subtitle 2"/>
          <p:cNvSpPr>
            <a:spLocks noGrp="1"/>
          </p:cNvSpPr>
          <p:nvPr>
            <p:ph type="subTitle" idx="1"/>
          </p:nvPr>
        </p:nvSpPr>
        <p:spPr/>
        <p:txBody>
          <a:bodyPr/>
          <a:lstStyle/>
          <a:p>
            <a:r>
              <a:t>线上早教课程行业师资队伍建设与培训体系研究</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线上早教课程行业师资队伍现状分析</a:t>
            </a:r>
          </a:p>
        </p:txBody>
      </p:sp>
      <p:sp>
        <p:nvSpPr>
          <p:cNvPr id="3" name="Text Placeholder 2"/>
          <p:cNvSpPr>
            <a:spLocks noGrp="1"/>
          </p:cNvSpPr>
          <p:nvPr>
            <p:ph type="body" idx="1"/>
          </p:nvPr>
        </p:nvSpPr>
        <p:spPr/>
        <p:txBody>
          <a:bodyPr/>
          <a:lstStyle/>
          <a:p>
            <a:r>
              <a:t>线上早教课程行业师资队伍规模及分布</a:t>
            </a:r>
          </a:p>
        </p:txBody>
      </p:sp>
      <p:sp>
        <p:nvSpPr>
          <p:cNvPr id="4" name="Content Placeholder 3"/>
          <p:cNvSpPr>
            <a:spLocks noGrp="1"/>
          </p:cNvSpPr>
          <p:nvPr>
            <p:ph sz="half" idx="2"/>
          </p:nvPr>
        </p:nvSpPr>
        <p:spPr/>
        <p:txBody>
          <a:bodyPr/>
          <a:lstStyle/>
          <a:p>
            <a:r>
              <a:t>1. 线上早教课程行业师资队伍总体规模增势强劲。据统计，截至2023年，中国线上早教课程行业师资队伍规模已突破100万人。师资队伍人数迅速增加，为行业发展提供了充足的人力资源储备。</a:t>
            </a:r>
          </a:p>
          <a:p>
            <a:r>
              <a:t>2. 线上早教课程行业师资队伍分布不平衡。师资队伍主要集中在一线城市及发达地区，中西部及欠发达地区师资队伍薄弱，且师资力量与经济发展水平、人口规模等因素紧密相关。师资分布不平衡，导致不同地区幼儿早期教育质量差异大，不利于教育公平。</a:t>
            </a:r>
          </a:p>
          <a:p>
            <a:r>
              <a:t>3. 线上早教课程行业师资队伍结构不合理。师资队伍中幼儿教育专业出身的教师比例偏低，占比不足50%，且呈现逐年下降趋势。缺乏专业的幼儿教育背景，使教师难以胜任线上早教课程教学工作。</a:t>
            </a:r>
          </a:p>
        </p:txBody>
      </p:sp>
      <p:sp>
        <p:nvSpPr>
          <p:cNvPr id="5" name="Text Placeholder 4"/>
          <p:cNvSpPr>
            <a:spLocks noGrp="1"/>
          </p:cNvSpPr>
          <p:nvPr>
            <p:ph type="body" idx="3"/>
          </p:nvPr>
        </p:nvSpPr>
        <p:spPr/>
        <p:txBody>
          <a:bodyPr/>
          <a:lstStyle/>
          <a:p>
            <a:r>
              <a:t>线上早教课程行业师资队伍素质现状</a:t>
            </a:r>
          </a:p>
        </p:txBody>
      </p:sp>
      <p:sp>
        <p:nvSpPr>
          <p:cNvPr id="6" name="Content Placeholder 5"/>
          <p:cNvSpPr>
            <a:spLocks noGrp="1"/>
          </p:cNvSpPr>
          <p:nvPr>
            <p:ph sz="half" idx="4"/>
          </p:nvPr>
        </p:nvSpPr>
        <p:spPr/>
        <p:txBody>
          <a:bodyPr/>
          <a:lstStyle/>
          <a:p>
            <a:r>
              <a:t>1. 线上早教课程行业师资队伍整体素质参差不齐。师资水平差异大，既有 высококвалифицированным专家和学者，也有缺乏专业素养的兼职教师，专业素养差距大。</a:t>
            </a:r>
          </a:p>
          <a:p>
            <a:r>
              <a:t>2. 线上早教课程行业师资队伍专业知识更新慢。师资队伍中相当一部分教师对幼儿身心发展规律、幼儿教育理论和方法等方面的知识掌握不足，专业知识更新意识和能力不强。缺乏相关知识和技能，难以满足幼儿早期教育教学的需要。</a:t>
            </a:r>
          </a:p>
          <a:p>
            <a:r>
              <a:t>3. 线上早教课程行业师资队伍职业认同度不高。师资队伍中相当一部分教师对线上早教课程行业缺乏归属感和认同感，缺乏对职业的热爱和奉献精神。职业认同感低，影响了教师的工作积极性和工作绩效。</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线上早教课程行业师资队伍建设目标</a:t>
            </a:r>
          </a:p>
        </p:txBody>
      </p:sp>
      <p:sp>
        <p:nvSpPr>
          <p:cNvPr id="3" name="Subtitle 2"/>
          <p:cNvSpPr>
            <a:spLocks noGrp="1"/>
          </p:cNvSpPr>
          <p:nvPr>
            <p:ph type="subTitle" idx="1"/>
          </p:nvPr>
        </p:nvSpPr>
        <p:spPr/>
        <p:txBody>
          <a:bodyPr/>
          <a:lstStyle/>
          <a:p>
            <a:r>
              <a:t>线上早教课程行业师资队伍建设与培训体系研究</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线上早教课程行业师资队伍建设目标</a:t>
            </a:r>
          </a:p>
        </p:txBody>
      </p:sp>
      <p:sp>
        <p:nvSpPr>
          <p:cNvPr id="3" name="Text Placeholder 2"/>
          <p:cNvSpPr>
            <a:spLocks noGrp="1"/>
          </p:cNvSpPr>
          <p:nvPr>
            <p:ph type="body" idx="1"/>
          </p:nvPr>
        </p:nvSpPr>
        <p:spPr/>
        <p:txBody>
          <a:bodyPr/>
          <a:lstStyle/>
          <a:p>
            <a:r>
              <a:t>线上早教课程行业师资队伍建设目标</a:t>
            </a:r>
          </a:p>
        </p:txBody>
      </p:sp>
      <p:sp>
        <p:nvSpPr>
          <p:cNvPr id="4" name="Content Placeholder 3"/>
          <p:cNvSpPr>
            <a:spLocks noGrp="1"/>
          </p:cNvSpPr>
          <p:nvPr>
            <p:ph sz="half" idx="2"/>
          </p:nvPr>
        </p:nvSpPr>
        <p:spPr/>
        <p:txBody>
          <a:bodyPr/>
          <a:lstStyle/>
          <a:p>
            <a:r>
              <a:t>1. 培养专业化师资队伍：以幼儿教育学、心理学等专业知识为基础，系统掌握线上早教课程教学技能，具备儿童发展理论、教学方法、教育技术等知识，能够满足线上早教课程教学要求。</a:t>
            </a:r>
          </a:p>
          <a:p>
            <a:r>
              <a:t>2. 提升师资队伍综合素质：注重师资队伍的综合素质培养，包括师德修养、语言表达能力、沟通能力、应变能力等，使师资队伍具备良好的职业素养，能够为幼儿提供优质的线上早教课程服务。</a:t>
            </a:r>
          </a:p>
          <a:p>
            <a:r>
              <a:t>3. 打造高效的师资培训体系：建立科学、规范的师资培训体系，采用多样化培训模式，包括在线培训、面授培训、实践培训等，持续提升师资队伍的专业水平和教学技能，确保线上早教课程教学质量。</a:t>
            </a:r>
          </a:p>
        </p:txBody>
      </p:sp>
      <p:sp>
        <p:nvSpPr>
          <p:cNvPr id="5" name="Text Placeholder 4"/>
          <p:cNvSpPr>
            <a:spLocks noGrp="1"/>
          </p:cNvSpPr>
          <p:nvPr>
            <p:ph type="body" idx="3"/>
          </p:nvPr>
        </p:nvSpPr>
        <p:spPr/>
        <p:txBody>
          <a:bodyPr/>
          <a:lstStyle/>
          <a:p>
            <a:r>
              <a:t>线上早教课程行业师资队伍建设策略</a:t>
            </a:r>
          </a:p>
        </p:txBody>
      </p:sp>
      <p:sp>
        <p:nvSpPr>
          <p:cNvPr id="6" name="Content Placeholder 5"/>
          <p:cNvSpPr>
            <a:spLocks noGrp="1"/>
          </p:cNvSpPr>
          <p:nvPr>
            <p:ph sz="half" idx="4"/>
          </p:nvPr>
        </p:nvSpPr>
        <p:spPr/>
        <p:txBody>
          <a:bodyPr/>
          <a:lstStyle/>
          <a:p>
            <a:r>
              <a:t>1. 加强师资招聘与选拔：建立科学、规范的师资招聘与选拔机制，严格筛选具备专业知识、教学能力、综合素质优秀的师资人员，为线上早教课程行业师资队伍建设奠定坚实基础。</a:t>
            </a:r>
          </a:p>
          <a:p>
            <a:r>
              <a:t>2. 开展师资培训与发展：建立完善的师资培训与发展体系，为师资队伍提供切实有效的培训机会，帮助师资队伍不断提升专业水平和教学技能，满足线上早教课程教学要求。</a:t>
            </a:r>
          </a:p>
          <a:p>
            <a:r>
              <a:t>3. 建立师资激励与评价机制：建立科学、规范的师资激励与评价机制，对师资队伍的教学业绩、教学效果等进行定期考核，并给予相应的奖励与惩罚，充分调动师资队伍的工作积极性和创造性，促进师资队伍的专业发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线上早教课程行业师资队伍建设策略</a:t>
            </a:r>
          </a:p>
        </p:txBody>
      </p:sp>
      <p:sp>
        <p:nvSpPr>
          <p:cNvPr id="3" name="Subtitle 2"/>
          <p:cNvSpPr>
            <a:spLocks noGrp="1"/>
          </p:cNvSpPr>
          <p:nvPr>
            <p:ph type="subTitle" idx="1"/>
          </p:nvPr>
        </p:nvSpPr>
        <p:spPr/>
        <p:txBody>
          <a:bodyPr/>
          <a:lstStyle/>
          <a:p>
            <a:r>
              <a:t>线上早教课程行业师资队伍建设与培训体系研究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线上早教课程行业师资队伍建设策略</a:t>
            </a:r>
          </a:p>
        </p:txBody>
      </p:sp>
      <p:sp>
        <p:nvSpPr>
          <p:cNvPr id="3" name="Text Placeholder 2"/>
          <p:cNvSpPr>
            <a:spLocks noGrp="1"/>
          </p:cNvSpPr>
          <p:nvPr>
            <p:ph type="body" idx="1"/>
          </p:nvPr>
        </p:nvSpPr>
        <p:spPr/>
        <p:txBody>
          <a:bodyPr/>
          <a:lstStyle/>
          <a:p>
            <a:r>
              <a:t>线上早教课程行业师资队伍建设策略一：产学研相结合构建人才培养体系</a:t>
            </a:r>
          </a:p>
        </p:txBody>
      </p:sp>
      <p:sp>
        <p:nvSpPr>
          <p:cNvPr id="4" name="Content Placeholder 3"/>
          <p:cNvSpPr>
            <a:spLocks noGrp="1"/>
          </p:cNvSpPr>
          <p:nvPr>
            <p:ph sz="half" idx="2"/>
          </p:nvPr>
        </p:nvSpPr>
        <p:spPr/>
        <p:txBody>
          <a:bodyPr/>
          <a:lstStyle/>
          <a:p>
            <a:r>
              <a:t>1. 打通产学研合作渠道：高校科研院校与在线教育机构合作，共建产学研基地或联合办学，推动师资培养创新发展。</a:t>
            </a:r>
          </a:p>
          <a:p>
            <a:r>
              <a:t>2. 培养双师型师资人才：注重培养能够将理论知识与实际教学经验相结合的双师型师资人才，探索线上线下相结合的教学模式。</a:t>
            </a:r>
          </a:p>
          <a:p>
            <a:r>
              <a:t>3. 建立灵活的师资培养机制：构建学分互认、弹性学制、分段学习等灵活的师资培训机制，方便教师根据本身情况选择适宜的学习方式和内容。</a:t>
            </a:r>
          </a:p>
        </p:txBody>
      </p:sp>
      <p:sp>
        <p:nvSpPr>
          <p:cNvPr id="5" name="Text Placeholder 4"/>
          <p:cNvSpPr>
            <a:spLocks noGrp="1"/>
          </p:cNvSpPr>
          <p:nvPr>
            <p:ph type="body" idx="3"/>
          </p:nvPr>
        </p:nvSpPr>
        <p:spPr/>
        <p:txBody>
          <a:bodyPr/>
          <a:lstStyle/>
          <a:p>
            <a:r>
              <a:t>线上早教课程行业师资队伍建设策略二：创新培训方式提升教师素质</a:t>
            </a:r>
          </a:p>
        </p:txBody>
      </p:sp>
      <p:sp>
        <p:nvSpPr>
          <p:cNvPr id="6" name="Content Placeholder 5"/>
          <p:cNvSpPr>
            <a:spLocks noGrp="1"/>
          </p:cNvSpPr>
          <p:nvPr>
            <p:ph sz="half" idx="4"/>
          </p:nvPr>
        </p:nvSpPr>
        <p:spPr/>
        <p:txBody>
          <a:bodyPr/>
          <a:lstStyle/>
          <a:p>
            <a:r>
              <a:t>1. 开展线上线下混合式培训：在线培训与线下培训相结合，线上学习理论知识，线下实践教学技能，打破时空限制，提高学习效率。</a:t>
            </a:r>
          </a:p>
          <a:p>
            <a:r>
              <a:t>2. 采用体验式和任务驱动式培训方法：教师通过亲身体验和完成具体任务，深入理解课程内容，获得更好的学习效果。</a:t>
            </a:r>
          </a:p>
          <a:p>
            <a:r>
              <a:t>3. 建立师徒结对帮扶机制：经验丰富的教师与新教师结成师徒对子，通过一对一指导、示范教学等方式，帮助新教师快速成长。</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线上早教课程行业师资队伍建设策略</a:t>
            </a:r>
          </a:p>
        </p:txBody>
      </p:sp>
      <p:sp>
        <p:nvSpPr>
          <p:cNvPr id="3" name="Text Placeholder 2"/>
          <p:cNvSpPr>
            <a:spLocks noGrp="1"/>
          </p:cNvSpPr>
          <p:nvPr>
            <p:ph type="body" idx="1"/>
          </p:nvPr>
        </p:nvSpPr>
        <p:spPr/>
        <p:txBody>
          <a:bodyPr/>
          <a:lstStyle/>
          <a:p>
            <a:r>
              <a:t>线上早教课程行业师资队伍建设策略三：建立完善的师资评价体系</a:t>
            </a:r>
          </a:p>
        </p:txBody>
      </p:sp>
      <p:sp>
        <p:nvSpPr>
          <p:cNvPr id="4" name="Content Placeholder 3"/>
          <p:cNvSpPr>
            <a:spLocks noGrp="1"/>
          </p:cNvSpPr>
          <p:nvPr>
            <p:ph sz="half" idx="2"/>
          </p:nvPr>
        </p:nvSpPr>
        <p:spPr/>
        <p:txBody>
          <a:bodyPr/>
          <a:lstStyle/>
          <a:p>
            <a:r>
              <a:t>1. 建立科学合理的评价指标体系：评价指标包括教学能力、专业素养、师德修养、科研能力等方面，确保评价的公平性和公正性。</a:t>
            </a:r>
          </a:p>
          <a:p>
            <a:r>
              <a:t>2. 构建多主体参与的评价机制：除了学校和教育主管部门，还邀请家长、学生等参与到师资评价中，形成多主体参与的评价体系。</a:t>
            </a:r>
          </a:p>
          <a:p>
            <a:r>
              <a:t>3. 实施师资评价结果应用：将师资评价结果与职称评定、薪酬待遇等挂钩，激发教师的学习热情和提高教学质量的积极性。</a:t>
            </a:r>
          </a:p>
        </p:txBody>
      </p:sp>
      <p:sp>
        <p:nvSpPr>
          <p:cNvPr id="5" name="Text Placeholder 4"/>
          <p:cNvSpPr>
            <a:spLocks noGrp="1"/>
          </p:cNvSpPr>
          <p:nvPr>
            <p:ph type="body" idx="3"/>
          </p:nvPr>
        </p:nvSpPr>
        <p:spPr/>
        <p:txBody>
          <a:bodyPr/>
          <a:lstStyle/>
          <a:p>
            <a:r>
              <a:t>线上早教课程行业师资队伍建设策略四：加强师资队伍建设顶层设计</a:t>
            </a:r>
          </a:p>
        </p:txBody>
      </p:sp>
      <p:sp>
        <p:nvSpPr>
          <p:cNvPr id="6" name="Content Placeholder 5"/>
          <p:cNvSpPr>
            <a:spLocks noGrp="1"/>
          </p:cNvSpPr>
          <p:nvPr>
            <p:ph sz="half" idx="4"/>
          </p:nvPr>
        </p:nvSpPr>
        <p:spPr/>
        <p:txBody>
          <a:bodyPr/>
          <a:lstStyle/>
          <a:p>
            <a:r>
              <a:t>1. 明确师资建设目标：制定明确的师资建设目标，如培养一定数量的高素质教师、提升教师的整体素质等。</a:t>
            </a:r>
          </a:p>
          <a:p>
            <a:r>
              <a:t>2. 加强师资建设的领导和统筹：成立专门的师资建设领导小组，统筹协调师资建设工作，确保师资建设的顺利进行。</a:t>
            </a:r>
          </a:p>
          <a:p>
            <a:r>
              <a:t>3. 保障师资建设的经费投入：将师资建设经费纳入教育经费预算，确保师资建设的资金需求。</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线上早教课程行业师资队伍建设策略</a:t>
            </a:r>
          </a:p>
        </p:txBody>
      </p:sp>
      <p:sp>
        <p:nvSpPr>
          <p:cNvPr id="3" name="Text Placeholder 2"/>
          <p:cNvSpPr>
            <a:spLocks noGrp="1"/>
          </p:cNvSpPr>
          <p:nvPr>
            <p:ph type="body" idx="1"/>
          </p:nvPr>
        </p:nvSpPr>
        <p:spPr/>
        <p:txBody>
          <a:bodyPr/>
          <a:lstStyle/>
          <a:p>
            <a:r>
              <a:t>线上早教课程行业师资队伍建设策略五：注重师资队伍的薪酬激励</a:t>
            </a:r>
          </a:p>
        </p:txBody>
      </p:sp>
      <p:sp>
        <p:nvSpPr>
          <p:cNvPr id="4" name="Content Placeholder 3"/>
          <p:cNvSpPr>
            <a:spLocks noGrp="1"/>
          </p:cNvSpPr>
          <p:nvPr>
            <p:ph sz="half" idx="2"/>
          </p:nvPr>
        </p:nvSpPr>
        <p:spPr/>
        <p:txBody>
          <a:bodyPr/>
          <a:lstStyle/>
          <a:p>
            <a:r>
              <a:t>1. 建立与教师绩效挂钩的薪酬体系：教师的薪酬与教学业绩、科研成果等绩效指标挂钩，激励教师积极进取，不断提高教学质量。</a:t>
            </a:r>
          </a:p>
          <a:p>
            <a:r>
              <a:t>2. 提供有竞争力的薪酬待遇：线上早教课程行业应提供有竞争力的薪酬待遇，吸引和留住优秀教师。</a:t>
            </a:r>
          </a:p>
          <a:p>
            <a:r>
              <a:t>3. 建立多元化薪酬激励机制：除了基本工资，还可提供绩效奖金、科研津贴、职称津贴等多元化薪酬激励，调动教师的积极性。</a:t>
            </a:r>
          </a:p>
        </p:txBody>
      </p:sp>
      <p:sp>
        <p:nvSpPr>
          <p:cNvPr id="5" name="Text Placeholder 4"/>
          <p:cNvSpPr>
            <a:spLocks noGrp="1"/>
          </p:cNvSpPr>
          <p:nvPr>
            <p:ph type="body" idx="3"/>
          </p:nvPr>
        </p:nvSpPr>
        <p:spPr/>
        <p:txBody>
          <a:bodyPr/>
          <a:lstStyle/>
          <a:p>
            <a:r>
              <a:t>线上早教课程行业师资队伍建设策略六：创新师资退出机制</a:t>
            </a:r>
          </a:p>
        </p:txBody>
      </p:sp>
      <p:sp>
        <p:nvSpPr>
          <p:cNvPr id="6" name="Content Placeholder 5"/>
          <p:cNvSpPr>
            <a:spLocks noGrp="1"/>
          </p:cNvSpPr>
          <p:nvPr>
            <p:ph sz="half" idx="4"/>
          </p:nvPr>
        </p:nvSpPr>
        <p:spPr/>
        <p:txBody>
          <a:bodyPr/>
          <a:lstStyle/>
          <a:p>
            <a:r>
              <a:t>1. 建立符合实际的师资退出机制：制定合理的师资退出标准，如年龄、健康状况、教学业绩等，确保师资队伍的活力。</a:t>
            </a:r>
          </a:p>
          <a:p>
            <a:r>
              <a:t>2. 提供多元化的师资退出渠道：除了退休，还可提供其他多元化的师资退出渠道，如转岗、创业、兼职等，为教师提供更多选择。</a:t>
            </a:r>
          </a:p>
          <a:p>
            <a:r>
              <a:t>3. 保障师资退出后的权益：保障教师退出后的经济待遇、社会保障等权益，使教师能够安心退出。</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线上早教课程行业师资队伍培训体系构建</a:t>
            </a:r>
          </a:p>
        </p:txBody>
      </p:sp>
      <p:sp>
        <p:nvSpPr>
          <p:cNvPr id="3" name="Subtitle 2"/>
          <p:cNvSpPr>
            <a:spLocks noGrp="1"/>
          </p:cNvSpPr>
          <p:nvPr>
            <p:ph type="subTitle" idx="1"/>
          </p:nvPr>
        </p:nvSpPr>
        <p:spPr/>
        <p:txBody>
          <a:bodyPr/>
          <a:lstStyle/>
          <a:p>
            <a:r>
              <a:t>线上早教课程行业师资队伍建设与培训体系研究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线上早教课程行业师资队伍培训体系构建</a:t>
            </a:r>
          </a:p>
        </p:txBody>
      </p:sp>
      <p:sp>
        <p:nvSpPr>
          <p:cNvPr id="3" name="Content Placeholder 2"/>
          <p:cNvSpPr>
            <a:spLocks noGrp="1"/>
          </p:cNvSpPr>
          <p:nvPr>
            <p:ph sz="half" idx="2"/>
          </p:nvPr>
        </p:nvSpPr>
        <p:spPr/>
        <p:txBody>
          <a:bodyPr/>
          <a:lstStyle/>
          <a:p>
            <a:r>
              <a:t>1. 以学员为中心：针对学员的个性化需求，提供个性化的培训内容，帮助学员获得最佳的学习体验。</a:t>
            </a:r>
          </a:p>
          <a:p>
            <a:r>
              <a:t>2. 理论与实践相结合：培训内容既包括理论知识，也包括实践操作，帮助学员将理论知识应用到实际教学中。</a:t>
            </a:r>
          </a:p>
          <a:p>
            <a:r>
              <a:t>3. 持续性与更新性：培训体系应具有持续性和更新性，定期更新培训内容，以满足行业发展和学员需求的变化。</a:t>
            </a:r>
          </a:p>
          <a:p>
            <a:r>
              <a:t>4. 多元化与多渠道：培训体系应采用多元化的培训方法和渠道，包括在线培训、线下培训、研讨会、工作坊等，以满足不同学员的学习需求。</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线上早教课程行业师资队伍培训体系建设原则</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线上早教课程行业师资队伍培训体系构建</a:t>
            </a:r>
          </a:p>
        </p:txBody>
      </p:sp>
      <p:sp>
        <p:nvSpPr>
          <p:cNvPr id="3" name="Text Placeholder 2"/>
          <p:cNvSpPr>
            <a:spLocks noGrp="1"/>
          </p:cNvSpPr>
          <p:nvPr>
            <p:ph type="body" idx="1"/>
          </p:nvPr>
        </p:nvSpPr>
        <p:spPr/>
        <p:txBody>
          <a:bodyPr/>
          <a:lstStyle/>
          <a:p>
            <a:r>
              <a:t>线上早教课程行业师资队伍培训体系内容构建</a:t>
            </a:r>
          </a:p>
        </p:txBody>
      </p:sp>
      <p:sp>
        <p:nvSpPr>
          <p:cNvPr id="4" name="Content Placeholder 3"/>
          <p:cNvSpPr>
            <a:spLocks noGrp="1"/>
          </p:cNvSpPr>
          <p:nvPr>
            <p:ph sz="half" idx="2"/>
          </p:nvPr>
        </p:nvSpPr>
        <p:spPr/>
        <p:txBody>
          <a:bodyPr/>
          <a:lstStyle/>
          <a:p>
            <a:r>
              <a:t>1. 师德与职业素养培训：帮助教师树立良好的职业道德，掌握基本的职业技能，熟悉早教行业的相关法律法规。</a:t>
            </a:r>
          </a:p>
          <a:p>
            <a:r>
              <a:t>2. 教学知识与技能培训：帮助教师掌握早教课程的教学知识，掌握有效的教学方法和技巧，熟悉早教课程的评价方法。</a:t>
            </a:r>
          </a:p>
          <a:p>
            <a:r>
              <a:t>3. 教育信息技术应用培训：帮助教师掌握教育信息技术的基本应用技能，能够有效利用教育信息技术开展教学活动。</a:t>
            </a:r>
          </a:p>
          <a:p>
            <a:r>
              <a:t>4. 实践经验培训：安排教师到早教机构进行实习或见习，帮助教师积累实践经验，提高教学能力。</a:t>
            </a:r>
          </a:p>
          <a:p>
            <a:r>
              <a:t>5. 教研与创新能力培训：帮助教师掌握教研的基本方法，能够开展教研活动，不断创新教学方法和内容。</a:t>
            </a:r>
          </a:p>
          <a:p>
            <a:r>
              <a:t>6. 家长沟通与合作培训：帮助教师掌握与家长沟通和合作的基本方法，能够与家长建立良好的关系，共同促进儿童的健康成长。</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线上早教课程行业师资队伍培训体系构建</a:t>
            </a:r>
          </a:p>
        </p:txBody>
      </p:sp>
      <p:sp>
        <p:nvSpPr>
          <p:cNvPr id="3" name="Text Placeholder 2"/>
          <p:cNvSpPr>
            <a:spLocks noGrp="1"/>
          </p:cNvSpPr>
          <p:nvPr>
            <p:ph type="body" idx="1"/>
          </p:nvPr>
        </p:nvSpPr>
        <p:spPr/>
        <p:txBody>
          <a:bodyPr/>
          <a:lstStyle/>
          <a:p>
            <a:r>
              <a:t>线上早教课程行业师资队伍培训体系实施与管理</a:t>
            </a:r>
          </a:p>
        </p:txBody>
      </p:sp>
      <p:sp>
        <p:nvSpPr>
          <p:cNvPr id="4" name="Content Placeholder 3"/>
          <p:cNvSpPr>
            <a:spLocks noGrp="1"/>
          </p:cNvSpPr>
          <p:nvPr>
            <p:ph sz="half" idx="2"/>
          </p:nvPr>
        </p:nvSpPr>
        <p:spPr/>
        <p:txBody>
          <a:bodyPr/>
          <a:lstStyle/>
          <a:p>
            <a:r>
              <a:t>1. 培训计划制定：根据培训体系的目标、内容和原则，制定详细的培训计划，包括培训时间、地点、内容、方法、评估方式等。</a:t>
            </a:r>
          </a:p>
          <a:p>
            <a:r>
              <a:t>2. 培训师资队伍建设：建立一支高素质的培训师资队伍，培训师资应具备丰富的早教教学经验和培训经验，熟悉早教行业的相关政策和法规。</a:t>
            </a:r>
          </a:p>
          <a:p>
            <a:r>
              <a:t>3. 培训过程管理：建立完善的培训过程管理制度，包括培训报名、培训考核、培训评估、培训反馈等，确保培训质量。</a:t>
            </a:r>
          </a:p>
          <a:p>
            <a:r>
              <a:t>4. 培训效果评估：定期对培训效果进行评估，根据评估结果调整培训内容和方法，不断提高培训质量。</a:t>
            </a:r>
          </a:p>
          <a:p>
            <a:r>
              <a:t>5. 培训体系的动态更新：根据行业发展和学员需求的变化，动态更新培训体系，确保培训体系始终符合行业发展和学员需求的需要。</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线上早教课程行业师资队伍培训体系构建</a:t>
            </a:r>
          </a:p>
        </p:txBody>
      </p:sp>
      <p:sp>
        <p:nvSpPr>
          <p:cNvPr id="3" name="Text Placeholder 2"/>
          <p:cNvSpPr>
            <a:spLocks noGrp="1"/>
          </p:cNvSpPr>
          <p:nvPr>
            <p:ph type="body" idx="1"/>
          </p:nvPr>
        </p:nvSpPr>
        <p:spPr/>
        <p:txBody>
          <a:bodyPr/>
          <a:lstStyle/>
          <a:p>
            <a:r>
              <a:t>线上早教课程行业师资队伍培训体系中的前沿与趋势</a:t>
            </a:r>
          </a:p>
        </p:txBody>
      </p:sp>
      <p:sp>
        <p:nvSpPr>
          <p:cNvPr id="4" name="Content Placeholder 3"/>
          <p:cNvSpPr>
            <a:spLocks noGrp="1"/>
          </p:cNvSpPr>
          <p:nvPr>
            <p:ph sz="half" idx="2"/>
          </p:nvPr>
        </p:nvSpPr>
        <p:spPr/>
        <p:txBody>
          <a:bodyPr/>
          <a:lstStyle/>
          <a:p>
            <a:r>
              <a:t>1. 线上培训与混合式培训的兴起：随着互联网技术的发展，线上培训和混合式培训越来越普及，这种培训方式能够打破地域限制，为教师提供更加灵活、便捷的学习体验。</a:t>
            </a:r>
          </a:p>
          <a:p>
            <a:r>
              <a:t>2. 微培训与碎片化学习的应用：微培训和碎片化学习是一种新的学习方式，这种学习方式能够帮助教师在短时间内学习到新的知识和技能，弥补知识和技能的不足。</a:t>
            </a:r>
          </a:p>
          <a:p>
            <a:r>
              <a:t>3. 人工智能在培训中的应用：人工智能技术在培训中的应用也越来越广泛，人工智能可以帮助教师个性化地学习，并提供实时反馈，提高学习效率。</a:t>
            </a:r>
          </a:p>
          <a:p>
            <a:r>
              <a:t>4. 培训评价的多元化与科学化：随着培训体系的不断发展，培训评价也变得更加多元化和科学化，除了传统的考试评价外，还出现了问卷调查、同伴互评、项目评价等多种评价方式。</a:t>
            </a:r>
          </a:p>
          <a:p>
            <a:r>
              <a:t>5. 培训体系的国际化：随着全球化的发展，培训体系也变得更加国际化，教师可以参加国际培训项目，与来自不同国家和地区的教师进行交流和学习。</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https://d.book118.com/426231124203010102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16</vt:i4>
      </vt:variant>
    </vt:vector>
  </HeadingPairs>
  <TitlesOfParts>
    <vt:vector baseType="lpstr" size="27">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线上早教课程行业师资队伍现状分析</vt:lpstr>
      <vt:lpstr> 线上早教课程行业师资队伍现状分析</vt:lpstr>
      <vt:lpstr> 线上早教课程行业师资队伍建设目标</vt:lpstr>
      <vt:lpstr> 线上早教课程行业师资队伍建设目标</vt:lpstr>
      <vt:lpstr> 线上早教课程行业师资队伍建设策略</vt:lpstr>
      <vt:lpstr> 线上早教课程行业师资队伍建设策略</vt:lpstr>
      <vt:lpstr> 线上早教课程行业师资队伍建设策略</vt:lpstr>
      <vt:lpstr> 线上早教课程行业师资队伍建设策略</vt:lpstr>
      <vt:lpstr> 线上早教课程行业师资队伍培训体系构建</vt:lpstr>
      <vt:lpstr> 线上早教课程行业师资队伍培训体系构建</vt:lpstr>
      <vt:lpstr> 线上早教课程行业师资队伍培训体系构建</vt:lpstr>
      <vt:lpstr> 线上早教课程行业师资队伍培训体系构建</vt:lpstr>
      <vt:lpstr> 线上早教课程行业师资队伍培训体系构建</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2024-09-27T17:27:04.107</cp:lastPrinted>
  <dcterms:created xsi:type="dcterms:W3CDTF">2024-09-27T09:27:04Z</dcterms:created>
  <dcterms:modified xsi:type="dcterms:W3CDTF">2024-09-27T09:27:06Z</dcterms:modified>
</cp:coreProperties>
</file>