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352FF-3333-426C-9111-F8322F153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1A5EF-6674-46BA-9C90-7CC6C8BB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7201B-DD31-4B24-8370-82E814729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842A0-F833-47B8-BAF3-65F8A1A09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DE1EC-813C-471C-A2F1-E37C29800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5F7FCB-D819-4DB2-903D-EBA34DE8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003D5-35C3-4C58-A242-CC9B0205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F0FF7-A517-492D-B7EF-3AEF755F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98BB6-04F3-4E1B-B08B-657ACE17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C2DD-6009-4C7C-99A2-80E2B7669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F91A0-073C-4CF2-A718-513B6887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31231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友邦保险营销模式分析报告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友邦保险营销模式分析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友邦保险营销模式的效果评估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友邦保险营销模式的改进建议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37" b="1693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随着中国保险市场的日益成熟和竞争加剧，营销模式对于保险公司的成功与否起着至关重要的作用。友邦保险作为行业的佼佼者，其营销模式值得深入研究。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深入分析友邦保险的营销模式，探究其成功的原因及潜在的改进空间。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本报告将全面分析友邦保险的营销策略、渠道、产品和服务等方面的内容。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由于报告篇幅和时间的限制，无法涵盖友邦保险的所有营销活动和细节，但会尽量提供全面和深入的分析。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1919年，友邦保险于上海成立，是第一家获得独立法人地位的外资保险公司。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1931年，友邦保险迁往美国纽约。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1992年，友邦保险重返中国大陆，成立上海友邦保险有限公司。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2001年，友邦保险成为第一家获得QFII资格认定的保险公司。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44" b="206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377" b="2537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友邦保险提供人寿保险、健康保险、意外伤害保险和养老保险等各类保险产品。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友邦保险注重为客户提供量身定制的保险计划，以满足不同客户的需求。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友邦保险的产品线覆盖了个人和团体客户，包括高端市场和大众市场。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市场定位与竞争优势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友邦保险的市场定位是中高端市场，注重提供高品质的保险服务。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友邦保险的优势在于其国际化运营经验、专业的保险团队和丰富的产品线。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友邦保险在市场上享有良好的口碑和品牌形象，吸引了大量忠诚的客户。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友邦保险营销模式分析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传统营销模式概述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传统营销模式是指通过线下渠道进行保险产品销售的方式，包括保险代理人、银行保险、保险经纪人等。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传统营销模式能够提供面对面的咨询服务，有利于建立信任和长期关系，同时可以利用代理人和经纪人的个人网络拓展业务。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传统营销模式成本较高，需要大量的人力、物力和财力投入，且覆盖面相对较窄，难以大规模推广。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数字营销模式是指通过互联网、移动设备等数字化渠道进行保险产品销售的方式，包括官方网站、社交媒体、电子邮件、移动应用程序等。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数字营销模式概述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数字营销模式具有低成本、高效率、覆盖面广等优势，能够快速传递信息，提高客户获取和转化率，同时能够提供个性化的服务和产品。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数字营销模式缺乏面对面交流，难以建立深度信任和关系，且受限于数字技术和设备，存在一定的用户门槛。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数字营销模式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混合营销模式是指将传统营销模式和数字营销模式相结合的方式，旨在综合两者的优势，提高销售效率和客户满意度。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混合营销模式概述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混合营销模式能够结合线上线下的优点，提高客户获取和转化率，同时能够建立更广泛的客户网络和深度关系。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混合营销模式需要投入更多的人力、物力和财力资源，同时需要具备线上和线下的协调和管理能力，实施难度较大。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混合营销模式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友邦保险营销策略分析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通过差异化产品设计，友邦保险在市场上树立了独特的品牌形象。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友邦保险不断推出创新型保险产品，以满足不同客户群体的需求。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友邦保险的产品策略始终以客户需求为导向，不断优化产品组合。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https://d.book118.com/426231231105010051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2024-09-17T04:33:59.352</cp:lastPrinted>
  <dcterms:created xsi:type="dcterms:W3CDTF">2024-09-16T20:33:59Z</dcterms:created>
  <dcterms:modified xsi:type="dcterms:W3CDTF">2024-09-16T20:34:01Z</dcterms:modified>
</cp:coreProperties>
</file>