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91394-C6C8-4FA5-BA22-6C1BD2BD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91E7F-B182-41D3-833E-93ECCF66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F790D-A2D5-4354-B6C6-8A92E09C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8AAA8-FE44-41CD-9421-DA66C4FC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D7820-3266-496F-90F9-1DE7E13E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2C96C-A8BA-4259-B64B-B1B189AE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C12DB-83F3-4423-8F90-515F470E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9EA63-49A5-48F8-8303-2D90F87D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865C7-C6E8-4F68-AE6F-1AC1BD93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8F2E3-ECF6-4D6D-A920-DF083629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ED089-CF38-4AF3-9E7A-9D5E235C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2101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胃癌术后病人护理查房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胃癌术后病人概述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病人及家属健康教育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胃癌术后病人概述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胃癌手术对身体造成较大创伤，术后病人通常身体虚弱，容易感染。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手术可能影响消化系统的正常功能，导致食欲不振、恶心、呕吐等症状。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术后病人可能面临疾病复发的恐惧、焦虑、抑郁等心理压力。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胃癌术后病人的特点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胃癌术后病人的护理需求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定期检查伤口愈合情况，保持伤口清洁、干燥，预防感染。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根据病人情况，指导其逐步恢复饮食，保证营养供给。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有效控制术后疼痛，减轻病人痛苦，提高生活质量。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关注病人心理状态，提供心理疏导和支持，帮助其树立战胜疾病的信心。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手术后早期阶段，重点是维持生命体征稳定，促进伤口愈合。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逐步恢复身体机能，进行适当的锻炼和活动，提高免疫力。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中期康复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全面恢复日常生活和工作能力，回归社会和家庭，实现生活自理。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后期康复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胃癌术后病人的康复进程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留意伤口愈合情况，如出现红肿、渗液等异常，及时报告医生。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保持伤口干燥，定期更换敷料，避免感染。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评估病人疼痛程度，遵医嘱给予适当的止痛药，缓解病人痛苦。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采用疼痛评分量表，定期评估病人疼痛程度。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根据疼痛程度，遵医嘱给予适当的止痛药。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如按摩、放松训练等，辅助缓解疼痛。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根据病情和医生建议，制定个性化的饮食计划。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必要时给予营养液输注，保证病人营养需求。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定期监测病人营养状况，及时调整饮食计划。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观察营养状况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给予病人关心、支持和鼓励，增强治疗信心。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针对病人出现的焦虑、抑郁等情绪问题，进行心理疏导。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与病人家属保持良好沟通，共同关注病人心理状态。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https://d.book118.com/426232101221010034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2024-09-04T07:56:05.887</cp:lastPrinted>
  <dcterms:created xsi:type="dcterms:W3CDTF">2024-09-03T23:56:05Z</dcterms:created>
  <dcterms:modified xsi:type="dcterms:W3CDTF">2024-09-03T23:56:07Z</dcterms:modified>
</cp:coreProperties>
</file>