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4F399-80F3-486C-9DB7-43ED029F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7E0D6-4B1D-4B91-A77D-5F1FD7E75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54C73-15F9-459F-8D3C-6261D971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C65A3-A08A-4DB5-A654-18BC98AC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C5AA7-14B0-4A13-A68E-5FF7FFDA6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9B3E0-B516-45AF-9F75-167D7225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9E58E-C2BB-43B6-A257-ABE43950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F4B7B-386E-407E-8C7C-82B0C149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955F8-E25F-4810-94C3-576AD568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2DBA4-7B2E-45E1-B919-14B5F9DE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FB813-3A70-437F-95FF-ABB2DE928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2145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心理健康排查情况报告总结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心理健康排查情况概述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员工心理健康状况分析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心理健康问题应对措施和建议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心理健康排查情况报告旨在全面了解组织内部员工的心理健康状况，识别潜在问题，并提供相应的支持和解决方案。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随着社会压力和工作节奏的增加，员工心理健康问题日益受到关注。组织有责任为员工提供良好的工作环境和必要的支持，以确保其身心健康。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本报告涵盖了组织内全体员工的心理健康排查结果，包括评估方法、数据收集和分析、结果解读等。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由于个体差异和评估工具的局限性，报告结果可能无法完全反映每个员工的真实状况。此外，某些特定群体（如少数族裔、女性等）可能存在偏差，需在解读时予以注意。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心理健康排查情况概述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通过发放问卷的形式，收集员工心理健康状况的相关信息。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对部分员工进行访谈，深入了解其心理健康状况及影响因素。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对收集到的数据进行分析，识别可能存在心理问题的员工。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邀请专业心理医生对疑似存在心理问题的员工进行评估。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经过排查，发现公司员工中存在一定比例的心理健康问题，主要表现为焦虑、抑郁和压力过大等。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女性员工在心理健康问题上相对更为突出，需要重点关注和关爱。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年轻员工在心理健康问题上较为普遍，可能与工作、生活压力等多种因素有关。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部分岗位员工心理健康问题较为严重，可能与工作压力、工作环境等因素有关。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针对排查出的心理健康问题，公司已采取相应措施，如开展心理辅导、调整工作安排等，以帮助员工缓解心理压力，提高心理健康水平。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岗位差异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排查结果概览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员工心理健康状况分析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整体状况分析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整体心理健康状况良好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根据本次排查，大部分员工的心理健康状况良好，能够保持良好的工作状态和生活态度。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积极心态占主导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大部分员工表现出积极向上的心态，对工作和生活充满热情和信心。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少数员工存在心理问题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排查发现少数员工存在不同程度的心理问题，如焦虑、抑郁等，需要重点关注和干预。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高层管理人员压力管理需加强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高层管理人员面临较大的工作压力和决策压力，需要加强压力管理和心理辅导。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销售部门员工心理压力较大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销售部门员工面临较大的业绩压力，导致部分员工出现焦虑、紧张等心理问题。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技术岗位员工相对稳定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技术岗位员工工作内容相对固定，压力相对较小，心理健康状况较为稳定。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不同部门/岗位员工心理健康状况分析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13" r="2341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本次排查发现部分员工存在较为严重的心理问题，如长期处于抑郁状态、有自杀倾向等，需要重点关注和及时干预。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重点关注员工情况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针对不同员工的心理问题，制定个性化的干预措施，包括心理咨询、药物治疗等，确保员工得到及时有效的帮助。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制定个性化干预措施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重点关注员工心理健康状况分析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https://d.book118.com/426232145054010100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2024-09-24T07:30:12.800</cp:lastPrinted>
  <dcterms:created xsi:type="dcterms:W3CDTF">2024-09-23T23:30:12Z</dcterms:created>
  <dcterms:modified xsi:type="dcterms:W3CDTF">2024-09-23T23:30:14Z</dcterms:modified>
</cp:coreProperties>
</file>