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183923-9B8B-4E15-A4DA-716EE2FDC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7B590D-7DB0-4823-BFF2-E4B506E4A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6000BC-1328-4932-8B2D-968C7489D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F3ADFC-19DB-458C-B234-38C99818A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55E608-81C6-4B77-AA51-201B50FEBF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46D928-8EF3-4E8F-8B35-C26092C239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FEABDE-EF14-4F3E-8A71-5805E25BC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08DED3-0534-4357-8B3F-FC80EBCC64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86E2F6-5C7B-46A1-A918-8C7814C80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865FE8-4011-40DB-B986-342005C0B4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67643F-CA81-45A5-B2C9-5D9A85DD6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232200124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2023-12-23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营销培训活动总结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参与人员反馈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活动效果评估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910" r="36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9724" r="397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活动背景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公司内部营销团队存在技能和经验不足的问题，需要进行系统的培训和提升。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当前市场竞争激烈，企业需要不断提升营销人员的专业能力和素质，以适应市场变化和客户需求。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0254" b="10254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提高营销团队的专业技能和素质，增强团队凝聚力和执行力。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5771" r="15771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帮助营销人员更好地理解市场和客户需求，提升销售业绩和市场占有率。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加强与其他部门的沟通和协作，促进公司整体业绩的提升。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XXXX年XX月XX日至XX月XX日，共X天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公司内部会议室和外部培训机构场地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活动时间和地点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532" b="1053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532" b="1053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111" b="1211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营销基础知识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营销概念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详细解释了营销的定义、目的和重要性，让参与者对营销有了基本的认识。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市场细分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介绍了如何根据消费者需求、购买行为等因素将市场划分为不同的细分市场，以便更好地定位和满足目标客户。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营销组合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讲解了产品、价格、渠道和促销等营销组合要素，以及如何根据市场情况制定合适的营销策略。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强调了品牌在营销中的重要性，并介绍了如何通过品牌定位、品牌形象等方式建立品牌价值。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品牌建设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数字营销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379" r="13379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营销沟通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59" r="1005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介绍了互联网、社交媒体等数字渠道的营销策略和技巧，以及如何利用数据分析优化营销效果。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讲解了如何通过广告、公关、内容营销等方式与消费者进行有效沟通，提升品牌知名度和美誉度。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营销策略和技巧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案例分析：通过分析成功的营销案例，让参与者学习到实际操作中的经验和教训。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实战演练：组织参与者进行模拟营销活动，让他们在实际操作中运用所学知识和技巧，提升实践能力。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这次培训，参与者对营销有了更深入的了解，掌握了实用的营销策略和技巧，为今后的工作打下了坚实的基础。同时，通过案例分析和实战演练，参与者能够更好地将理论知识与实际操作相结合，提升自己的实践能力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813" b="7813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813" b="7813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13" b="7813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案例分析和实战演练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参与人员反馈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https://d.book118.com/426232200124010045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2024-09-14T07:17:05.142</cp:lastPrinted>
  <dcterms:created xsi:type="dcterms:W3CDTF">2024-09-13T23:17:05Z</dcterms:created>
  <dcterms:modified xsi:type="dcterms:W3CDTF">2024-09-13T23:17:07Z</dcterms:modified>
</cp:coreProperties>
</file>