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DA927-84F4-4561-B4E7-AE3E81625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3BE48-A091-4494-A0AE-B15533D3D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D8D30-2490-4791-AF77-5A7B27090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1B3D5-2128-4D6C-93F0-DAD87F8F0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55CF24-84E4-4AC1-8827-76AEBB1BB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A37813-78EA-492E-B76C-E2970F32F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247F71-CF5F-4264-84DC-936533517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5F0A5-8F0E-4A87-91A0-7A11E4AC9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7C972F-8EA0-4D86-AAA1-DD3351EE9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5EB17-2D77-472F-97D6-48B73ECBB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13EB9-12CE-4133-A765-13DD1C677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23313410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Flash课程笔记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Flash简介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Flash基础操作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动画制作技巧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交互式设计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综合实例解析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Flash简介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Macromedia推出Flash 1.0，用于制作简单的动画和交互式网页。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1990年代初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Flash逐渐成为主流的网页动画和交互技术，广泛应用于网页设计和开发。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2000年代初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随着移动设备的普及和HTML5技术的发展，Flash逐渐被淘汰，Adobe宣布停止对Flash Player的支持。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2010年代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Flash的发展历程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Flash的主要功能和特点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9488" r="9488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动画制作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Flash提供了丰富的动画工具和效果，可以轻松制作出各种动态效果和交互式动画。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跨平台播放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Flash可以在各种操作系统和设备上播放，提高了内容的可访问性。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交互设计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Flash支持各种交互式控件和事件响应，可以创建各种交互式网页和应用程序。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矢量图形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Flash使用矢量图形技术，可以轻松创建和编辑高质量的图形和图像。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Flash的应用领域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网页设计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Flash广泛应用于网页设计和开发，可以创建各种动态效果和交互式网页。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动画制作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Flash可以用于制作各种类型的动画，包括广告、短片、游戏等。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应用程序开发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Flash可以用于开发各种桌面和移动应用程序，包括游戏、多媒体播放器等。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Flash基础操作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界面介绍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菜单栏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包含文件、编辑、视图等常用命令。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工具箱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提供绘图、选择、颜色等工具。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显示帧序列，控制动画播放。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属性面板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显示所选对象的属性，如颜色、位置等。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工具箱详解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线条工具：绘制直线和曲线。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矩形和椭圆工具：绘制矩形和椭圆。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0" name="TextBox 40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选择工具：选择、移动和缩放对象。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颜色工具：设置填充和描边颜色。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4" name="Freeform 44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帧和图层操作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关键帧、空白关键帧和普通帧。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新建、删除和重命名图层。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插入、删除和跳转帧。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合并、隐藏和锁定图层。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帧类型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图层管理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帧操作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图层操作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动画制作技巧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350" r="263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理解物体在运动过程中的物理特性，如重力、加速度、弹性等，能够使动画更加真实。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运动规律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遵循简约、明确、有节奏感的动画设计原则，使动画更具有吸引力和观赏性。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动画设计原则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运动规律与动画设计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13" r="329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通过逐帧绘制每一帧的内容，可以创建出非常细致和逼真的动画效果。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通过在起始和结束帧之间创建中间帧，可以自动生成中间过渡效果，节省制作时间。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逐帧动画与补间动画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补间动画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逐帧动画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https://d.book118.com/426233134101010050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2024-09-15T14:22:43.501</cp:lastPrinted>
  <dcterms:created xsi:type="dcterms:W3CDTF">2024-09-15T06:22:43Z</dcterms:created>
  <dcterms:modified xsi:type="dcterms:W3CDTF">2024-09-15T06:22:45Z</dcterms:modified>
</cp:coreProperties>
</file>