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84C3-8DEB-4917-BAA3-688445A78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2E9DA-C0B9-4FD9-AABD-488538C9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F01F8-1D8C-414C-95E5-8B4C9B80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0FCC6-DE66-4275-B872-F43E2437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2A75D-0C4F-4DCC-9AEB-1FCA8B62A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4C5CC-7D2D-4717-BC7F-B1EF9BEB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1476A-3DD0-4DA2-B132-C9A2C80A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FC365-457D-4D02-9995-2A2614CA6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5A852-352F-4868-9DD7-95A1F3E6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24F5A-90C8-4638-A080-E6D047AD5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DA5A9-40B0-4CB2-A43F-DBDE01B2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322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设备管理的环境管理与可持续发展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设备管理的环境管理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设备管理的可持续发展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设备环境管理与可持续发展的融合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随着工业化的快速发展，设备管理面临的环境问题日益严重，如资源消耗、能源浪费和环境污染等。因此，实施环境管理对于促进设备管理的可持续发展具有重要意义。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企业作为社会经济发展的重要力量，其可持续发展对于整个社会具有重要影响。设备管理作为企业运营的重要组成部分，其环境管理的实施将有助于推动企业实现经济、社会和环境三重底线的平衡发展。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通过优化设备配置、提高设备运行效率，可以降低能源消耗和减少浪费，从而降低成本并提高企业竞争力。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设备管理涉及到设备的运行和维护，对于保障生产安全具有重要作用。通过加强设备管理和维护保养，可以及时发现和排除设备故障和隐患，保障生产的顺利进行。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设备管理作为企业运营的重要组成部分，其环境管理的实施将有助于推动企业实现经济、社会和环境三重底线的平衡发展，促进企业可持续发展。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通过科学的设备管理和维护保养，可以延长设备的使用寿命，减少设备更换和维修的成本，提高企业的经济效益。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设备管理的环境管理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设备运行过程中的能源消耗，可能导致能源短缺和环境污染。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458" r="30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设备生产和运行过程中产生的废弃物，可能对环境造成污染。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废弃物排放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设备制造和维修过程中消耗的大量资源，加剧了资源短缺问题。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设备环境管理的目标和原则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降低设备对环境的影响，提高资源利用效率，实现可持续发展。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预防为主、综合治理，全员参与、持续改进，符合法规、标准要求。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不断对设备环境管理进行改进和优化，提高管理水平和效率。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对设备运行过程中可能产生的环境影响进行评估和预测，采取相应的预防措施。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通过技术和管理手段降低设备的能源消耗和废弃物排放，提高资源利用效率。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在设备设计阶段考虑环保因素，采用环保材料和设计，降低设备对环境的影响。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在设备制造过程中采用清洁生产技术，减少废弃物和污染物的产生。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设备环境管理的实践方法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设备管理的可持续发展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长期性和全局性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可持续发展着眼于长期利益和全局利益，要求人们从长远的视角和全球的高度来思考和行动。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创新和变革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实现可持续发展需要不断进行技术创新、管理创新和制度创新，推动经济社会向更加绿色、低碳、循环的方向发展。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经济、社会和环境协调发展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可持续发展强调在满足当前需求的同时，不损害未来世代满足其需求的能力，涉及经济、社会和环境三个方面的协调发展。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设备管理涉及设备的规划、设计、制造、使用、维护、更新和报废等全过程，对资源消耗、能源消耗和环境污染等方面产生直接影响，进而影响可持续发展的实现。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设备管理对可持续发展的影响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可持续发展要求设备管理在保障设备安全、可靠、高效运行的同时，注重节能减排、资源循环利用和环境保护等方面，推动设备向绿色化、智能化方向发展。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可持续发展对设备管理的要求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设备管理与可持续发展的关系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设备管理可持续发展的实践方法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在设备设计阶段就充分考虑环保因素，采用环保材料和设计理念，降低设备对环境的影响。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通过优化设备运行参数、提高设备效率、采用高效节能技术等措施，降低设备运行过程中的能源消耗和排放。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加强设备报废后的回收和再利用，实现资源的有效循环利用，减少对自然资源的消耗。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利用物联网、大数据等先进技术手段，对设备进行智能化管理，提高设备运行效率和管理水平，为可持续发展提供有力支持。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https://d.book118.com/426233222021010042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2024-09-09T09:22:29.797</cp:lastPrinted>
  <dcterms:created xsi:type="dcterms:W3CDTF">2024-09-09T01:22:29Z</dcterms:created>
  <dcterms:modified xsi:type="dcterms:W3CDTF">2024-09-09T01:22:32Z</dcterms:modified>
</cp:coreProperties>
</file>