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42A48-0D0F-4F1B-8804-16EB13FCE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E2A13-BABF-41EE-909B-8B1ADE2F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E9E84-B4AD-4D36-9132-67316A7A4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43C4C-BB4C-4ED8-9E12-DDBC3B5D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F9452-C8F8-4775-9EC3-CCF58E920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6665E-FCFB-4056-B4AD-679C74B8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1381D-2DB2-4D90-A1C4-688C233C2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A97F4-B6C0-4C28-AAC2-411FE76B2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F0FA0-D109-44B6-AA2D-BFAF5BE39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7C124-F684-4496-9C9F-F05DE5DB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4D47F-98F1-4A28-90D6-0ECE2C178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421131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撒盐空中差可拟课件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撒盐与雪的对比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撒盐与雪的相似之处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撒盐与雪的比喻意义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解释生字词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难句理解与解析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文字障碍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划分段落，并概括段意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分析段落中的中心思想及写作特点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段落分析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撒盐与雪的对比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雪的颜色呈现出一种冷冽的白色，而盐的颜色则呈现出一种微黄色。这种颜色差异在阳光下更加明显。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雪是由水蒸气凝结而成，所以它非常纯净，而盐则是由不同的元素组成，所以它含有杂质。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颜色对比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雪的纯净与盐的杂质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雪的洁白与盐的微黄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雪花的形状是独特的，每一朵雪花都有不同的形状，这是由于冰晶在冷冻过程中受到的温度和湿度的影响。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雪的独特形状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盐是由细小的颗粒组成，每一颗盐粒的大小都差不多，形状也相似。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盐的细小颗粒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形状对比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雪的柔软与盐的坚硬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雪是由冰晶组成，所以它柔软而易于塑形，而盐是由不同的元素组成，所以它坚硬且不易变形。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雪的寒冷与盐的咸味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雪是一种冷物质，当它接触到皮肤时会产生寒冷的感觉，而盐是一种有咸味的物质，当它接触到舌头时会产生咸味的感觉。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质感对比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撒盐与雪的相似之处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https://d.book118.com/426242113151010031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2024-08-30T08:20:08.324</cp:lastPrinted>
  <dcterms:created xsi:type="dcterms:W3CDTF">2024-08-30T00:20:08Z</dcterms:created>
  <dcterms:modified xsi:type="dcterms:W3CDTF">2024-08-30T00:20:10Z</dcterms:modified>
</cp:coreProperties>
</file>