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CC5A07-A53E-447B-8AF4-1FB097F34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9D547E-2E32-4B89-B5F8-760BC7A7C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60DE7E-7811-4D5C-B207-2D71E760D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B612C5-71EB-419F-B6BF-57412DFEFA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1D6259-26BB-4B3C-8A2F-4535D344BA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6B0C8B-BB21-401C-BE89-690E7071B5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6D0BEC-7ED8-45C2-B86B-843D75EC1B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EAF5D5-88D2-4068-A675-444F416B0A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3871E7-34FF-476F-9AE9-9F68ABCA66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91C0D3-D10F-4DFA-AEE4-8BB0310EBD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95A091-BB63-4F1A-8899-62D1B1E42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243132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课件站课件护理学</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护理学概述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护理学基础知识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护理技能与实践</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护理教育与培训</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护理伦理与法律</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未来护理学展望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护理学概述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护理学是一门研究照顾、关心和促进人类健康的学科，它涵盖了预防、诊断、治疗和康复等多个方面。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护理学具有综合性、实践性、人文性和社会性等特点，强调以患者为中心，关注患者的生理、心理和社会需求，提供全面的护理服务。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护理学的特点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护理学的定义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469" r="204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护理学的起源</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护理学起源于人类社会的医疗实践，早期的护理工作主要由家庭成员或宗教组织承担。</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护理学的发展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随着医学科学的发展，护理学逐渐从医学领域中独立出来，成为一门独立的学科。现代护理学的发展经历了以疾病为中心、以患者为中心和以健康为中心三个阶段。</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护理学的未来发展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随着医疗技术的进步和健康观念的转变，护理学将更加注重预防保健、康复护理和长期照护等领域的发展，同时将更加注重跨学科合作和国际化交流。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儿科护理</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儿科护理专门针对儿童的生长发育特点和健康问题，提供预防保健、疾病治疗和康复等方面的护理服务。</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内科护理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内科护理是护理学的一个重要领域，主要涉及对各种内科疾病的预防、诊断、治疗和康复等方面的护理工作。</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外科护理</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外科护理主要涉及对各种外科疾病的手术治疗和康复等方面的护理工作，包括手术前后的护理、疼痛管理等方面。</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妇产科护理</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妇产科护理是专门针对女性生殖健康和孕产期保健的护理领域，涉及孕前咨询、孕期保健、分娩期护理和产后康复等方面的护理工作。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护理学的专业领域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护理学基础知识</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了解人体结构的基础学科</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体解剖学是研究人体形态、结构和功能的基础学科，是护理学专业学生必须掌握的重要基础知识之一。通过学习人体解剖学，学生可以了解人体的各个系统和器官的形态、位置、毗邻关系以及功能，为后续的护理学专业课程打下坚实的基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人体解剖学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研究人体正常生理功能的学科</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理学是研究人体正常生理功能的学科，主要关注人体各个系统和器官在正常状态下的生理过程、调节机制以及相互之间的关系。通过学习生理学，学生可以了解人体的正常生理状态和生理变化，为后续的护理实践提供科学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研究疾病发生、发展规律的学科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病理学是研究疾病发生、发展规律的学科，主要关注疾病的病因、发病机制、病理变化以及结局。通过学习病理学，学生可以了解各种疾病的病理变化和转归，为后续的护理实践提供诊断和治疗的科学依据。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488" r="314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病理学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研究药物作用机制和作用的学科</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药理学是研究药物作用机制和作用的学科，主要关注药物的作用原理、药效学、药动学以及不良反应等方面的知识。通过学习药理学，学生可以了解各种药物的性质、作用特点以及用药注意事项，为后续的护理实践提供药物治疗的科学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药理学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护理技能与实践</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测量生命体征</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包括体温、脉搏、呼吸和血压等指标的测量，能够及时发现患者的病情变化，为医生提供准确的诊断依据。</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正确给药是护理工作中非常重要的一环，要求护理人员熟悉各种药物的用法、用量及注意事项，确保患者按时、按量服用药物。</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输液是临床常用的治疗方法之一，要求护理人员熟练掌握穿刺技巧、滴速控制及注意事项，确保患者安全、有效地接受输液治疗。</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采血是临床诊断的重要手段之一，要求护理人员熟悉采血流程、掌握采血技巧及注意事项，确保采血结果的准确性和可靠性。</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心肺复苏是抢救心脏骤停患者的重要措施之一，要求护理人员熟练掌握心肺复苏的流程和技巧，为患者争取宝贵的抢救时间。</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给药</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采血</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心肺复苏</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输液</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基础护理技能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https://d.book118.com/426243132222010034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2024-09-04T08:25:49.151</cp:lastPrinted>
  <dcterms:created xsi:type="dcterms:W3CDTF">2024-09-04T00:25:49Z</dcterms:created>
  <dcterms:modified xsi:type="dcterms:W3CDTF">2024-09-04T00:25:51Z</dcterms:modified>
</cp:coreProperties>
</file>