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1DD52-8255-4A92-9F8A-F616B04CF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39FBA-C707-40E4-B825-6F2F270BF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F9A89-161F-4458-9DEF-55A7186C8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30735-D3D4-4A30-953E-A99FD289F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F58CBE-30CB-4FBB-B125-8EF4918A7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1BA3E0-1C12-427E-902E-BE4CB990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96FCB-FB29-4392-B8CA-837E402AF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5C507-444A-4B97-8A06-724CC464B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9E0EA-C040-463C-86F0-CD50FF9EE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E227A-2AD3-4190-BCC3-34F6B280D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98413-09B7-4758-AE87-7DA8E45D4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00164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冬季呼吸道疾病的病例报告与监测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病例报告与监测结果分析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呼吸道疾病预防与控制策略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了解冬季呼吸道疾病的流行病学特征，为防控工作提供依据。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分析冬季呼吸道疾病的病例特点，提高临床诊断和治疗水平。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通过病例报告和监测，及时发现和评估呼吸道疾病的风险因素，为公共卫生政策制定提供参考。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常见的冬季呼吸道疾病包括流感、普通感冒、急性支气管炎、肺炎等。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这些疾病主要通过飞沫传播，也可通过接触传播。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冬季是呼吸道疾病的高发季节，由于气温降低、空气干燥等原因，容易导致病毒和细菌的传播和感染。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不同年龄段的人群均可感染冬季呼吸道疾病，但老年人和儿童等免疫力较低的人群更容易受到感染。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病例报告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病例选取与描述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选择近期冬季呼吸道疾病高发期内的典型病例，包括不同年龄、性别和病情严重程度的患者。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详细记录患者的个人信息、病史、家族史、生活习惯等，以便后续分析和比较。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患者出现发热、咳嗽、咳痰、呼吸困难等呼吸道症状，部分患者伴有全身不适、乏力等非特异性症状。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结合患者的临床表现、实验室检查和影像学检查，如血常规、C反应蛋白、胸部X线或CT等，进行综合诊断。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根据患者的具体病情，采取针对性的治疗措施，包括抗病毒、抗菌、抗炎等药物治疗，以及氧疗、呼吸支持等辅助治疗。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经过治疗，大部分患者的病情得到有效控制，症状缓解，生活质量得到提高。部分患者因病情较重或合并其他并发症，治疗难度较大，需要更长时间的治疗和观察。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治疗效果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统计特定区域内冬季呼吸道疾病的发病情况，计算发病率以衡量疾病流行程度。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关注因冬季呼吸道疾病导致的死亡病例，计算死亡率以评估疾病严重程度。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就诊率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统计医疗机构中因冬季呼吸道疾病就诊的患者数量，计算就诊率以了解患者就医行为。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监测指标设定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要求各级医疗机构定期上报冬季呼吸道疾病病例数据，包括患者基本信息、症状、诊断结果等。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对患者样本进行实验室检测，获取病原学、血清学等相关指标数据。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针对患者或其家属开展问卷调查，收集有关疾病发生、发展和影响因素的信息。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运用统计学方法对数据进行分析，探讨冬季呼吸道疾病与相关因素的关系，如气候、环境等。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根据监测数据和分析结果，对冬季呼吸道疾病的风险进行评估和预测，为制定防控策略提供依据。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时空分析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利用地理信息系统（GIS）技术，对冬季呼吸道疾病的空间分布和时间趋势进行分析。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对收集到的数据进行描述性统计分析，如发病率的分布、患者年龄性别构成等。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https://d.book118.com/427000164130006042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2024-09-16T02:21:37.736</cp:lastPrinted>
  <dcterms:created xsi:type="dcterms:W3CDTF">2024-09-15T18:21:37Z</dcterms:created>
  <dcterms:modified xsi:type="dcterms:W3CDTF">2024-09-15T18:21:40Z</dcterms:modified>
</cp:coreProperties>
</file>