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5527BB5-4FEC-40A4-A6C7-00BE18C436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0F752D-AC88-4F3D-B35E-72241D35BA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366F99-0E07-4AB8-843A-D61FDBADC9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6AE4B47-3599-4780-8BB6-14E375EA26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906E192-4C18-4224-B63D-3B481BDCD2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2FE23C5-2311-4468-A7FF-5124D5CB544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9FCB842-2713-40CA-87BF-0344E64EDF2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51032E-2683-41D7-A24C-5FBA96B8F3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0844D4-A2D4-4AB4-A50E-AC9D823537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6A5518-FFE2-43F2-8636-848F72B93D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204246-1261-4CBA-B41D-A0B8F8052A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700116004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《长期股权投》课件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长期股权投资概述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长期股权投资的价值</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长期股权投资的核算</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长期股权投资的案例分析</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长期股权投资的风险与控制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长期股权投资概述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175" r="3217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长期股权投资是企业为了实现自身发展战略、扩大市场份额、获取被投资单位的协同效应而进行的战略性投资。</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长期股权投资是指企业通过投资取得被投资单位的股份，并持有该股份期间超过一年的权益性投资。</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长期股权投资通常持有时间较长，一般超过一年，以实现长期收益和战略目标。</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长期持有</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由于长期股权投资涉及的投资金额较大，且持有时间较长，因此风险相对较大，需要企业进行充分的风险评估和管理。</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风险较大</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长期股权投资的流动性较差，不易在短期内变现，对企业现金流的影响较大。</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流动性差</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长期股权投资的目标通常是为了获取被投资单位的协同效应，实现企业整体价值的提升。</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协同效应</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长期股权投资的分类</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控股型长期股权投资</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企业通过长期股权投资达到控制被投资单位的目的，实现产业整合和经营协同。</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参股型长期股权投资</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企业通过长期股权投资持有被投资单位的股份，但不具备控制权，以获取财务收益为主要目的。</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其他类型长期股权投资</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包括对子公司、联营企业和合营企业的投资等。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长期股权投资的价值</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长期股权投资的价值可以通过市场价值、重置成本、收益现值等方法进行评估，这些方法各有优缺点，应根据具体情况选择合适的方法。</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长期股权投资的价值确定方法</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市场价值法是通过比较类似资产的市场价格来确定长期股权投资的价值。这种方法的前提是存在一个活跃的市场，并且可找到类似的资产交易案例。</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市场价值法的应用</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重置成本法是通过估算重新购置该项长期股权投资所需支付的金额来确定其价值。这种方法适用于那些市场价值难以取得或市场价格波动较大的长期股权投资。</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重置成本法的应用</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收益现值法是通过预测长期股权投资的未来现金流量，并将其折现至评估时点来确定其价值。这种方法适用于那些具有稳定现金流和可预测未来收益的长期股权投资。</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收益现值法的应用</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长期股权投资的价值确定</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长期股权投资的初始确认</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长期股权投资的初始确认应按照实际支付的购买价款加上直接相关费用进行计量。如果实际支付的价款中包含已宣告但尚未发放的现金股利，应单独确认为应收股利。</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50" r="1675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长期股权投资的后续计量</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股权投资的后续计量应采用成本法或权益法。成本法下，长期股权投资按初始成本进行计量，除非发生减值或追加投资，否则不进行调整；权益法下，长期股权投资应按照被投资单位所有者权益的变动相应调整其账面价值。</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长期股权投资的处置</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长期股权投资在处置时，应将其账面价值与实际收到的价款进行比较，差额计入当期损益。同时，已计提的减值准备也应一并结转。</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长期股权投资的账面价值</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长期股权投资在资产负债表日存在减值迹象的，应计提减值准备。减值准备的计提应根据可回收金额低于账面价值的差额进行。可回收金额是指长期股权投资的公允价值减去处置费用后的净额与预计未来现金流量的现值两者之间的较高者。</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长期股权投资减值准备的计提</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长期股权投资减值准备一经计提，不得转回。这是为了防止企业通过计提和转回减值准备来调节利润。如果以后期间长期股权投资的账面价值得以恢复，也不得转回已计提的减值准备。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长期股权投资减值准备的转回</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长期股权投资的减值准备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长期股权投资的核算</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https://d.book118.com/427001160044006030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2024-09-01T20:47:18.106</cp:lastPrinted>
  <dcterms:created xsi:type="dcterms:W3CDTF">2024-09-01T12:47:18Z</dcterms:created>
  <dcterms:modified xsi:type="dcterms:W3CDTF">2024-09-01T12:47:20Z</dcterms:modified>
</cp:coreProperties>
</file>