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D552C4-ACD8-4B0C-913D-88432779B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8E7F7-C5F4-4374-8C05-B176097B0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AB1FC2-251B-4D5B-8C11-07E95A3E2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1906AB-3358-497A-9F21-1BFB17343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0A2E9C-2238-4EB5-A009-BE384B3867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A1ACF-E41F-445A-A2E8-8C9F3EEC82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23B273-F439-4F66-9A62-CA7C7D0496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B8C468-8053-4172-A764-D313F0315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86FF3-2132-4DBC-92F7-5B41FACF0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EE077-78A4-4E21-B2FD-207A6FAFE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491291-D321-4D3F-857F-B3D8C7ACA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02053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财产险市场现状与未来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财产险市场概述
 市场规模与增长
 主要参与者与市场份额
 产品与服务创新
 科技与数字化趋势
 监管环境与政策影响
 当前挑战与问题
 未来展望与机遇</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财产险市场概述</a:t>
            </a:r>
          </a:p>
        </p:txBody>
      </p:sp>
      <p:sp>
        <p:nvSpPr>
          <p:cNvPr id="3" name="Subtitle 2"/>
          <p:cNvSpPr>
            <a:spLocks noGrp="1"/>
          </p:cNvSpPr>
          <p:nvPr>
            <p:ph type="subTitle" idx="1"/>
          </p:nvPr>
        </p:nvSpPr>
        <p:spPr/>
        <p:txBody>
          <a:bodyPr/>
          <a:lstStyle/>
          <a:p>
            <a:r>
              <a:t>财产险市场现状与未来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财产险市场概述</a:t>
            </a:r>
          </a:p>
        </p:txBody>
      </p:sp>
      <p:sp>
        <p:nvSpPr>
          <p:cNvPr id="3" name="Text Placeholder 2"/>
          <p:cNvSpPr>
            <a:spLocks noGrp="1"/>
          </p:cNvSpPr>
          <p:nvPr>
            <p:ph type="body" idx="1"/>
          </p:nvPr>
        </p:nvSpPr>
        <p:spPr/>
        <p:txBody>
          <a:bodyPr/>
          <a:lstStyle/>
          <a:p>
            <a:r>
              <a:t>财产险市场定义与范围</a:t>
            </a:r>
          </a:p>
        </p:txBody>
      </p:sp>
      <p:sp>
        <p:nvSpPr>
          <p:cNvPr id="4" name="Content Placeholder 3"/>
          <p:cNvSpPr>
            <a:spLocks noGrp="1"/>
          </p:cNvSpPr>
          <p:nvPr>
            <p:ph sz="half" idx="2"/>
          </p:nvPr>
        </p:nvSpPr>
        <p:spPr/>
        <p:txBody>
          <a:bodyPr/>
          <a:lstStyle/>
          <a:p>
            <a:r>
              <a:t>1.财产险市场的定义：指以各种财产物资和有关利益为保险标的的保险市场。</a:t>
            </a:r>
          </a:p>
          <a:p>
            <a:r>
              <a:t>2.财产险市场的范围：包括企业财产保险、家庭财产保险、货物运输保险等多个领域。</a:t>
            </a:r>
          </a:p>
          <a:p/>
        </p:txBody>
      </p:sp>
      <p:sp>
        <p:nvSpPr>
          <p:cNvPr id="5" name="Text Placeholder 4"/>
          <p:cNvSpPr>
            <a:spLocks noGrp="1"/>
          </p:cNvSpPr>
          <p:nvPr>
            <p:ph type="body" idx="3"/>
          </p:nvPr>
        </p:nvSpPr>
        <p:spPr/>
        <p:txBody>
          <a:bodyPr/>
          <a:lstStyle/>
          <a:p>
            <a:r>
              <a:t>财产险市场发展历程</a:t>
            </a:r>
          </a:p>
        </p:txBody>
      </p:sp>
      <p:sp>
        <p:nvSpPr>
          <p:cNvPr id="6" name="Content Placeholder 5"/>
          <p:cNvSpPr>
            <a:spLocks noGrp="1"/>
          </p:cNvSpPr>
          <p:nvPr>
            <p:ph sz="half" idx="4"/>
          </p:nvPr>
        </p:nvSpPr>
        <p:spPr/>
        <p:txBody>
          <a:bodyPr/>
          <a:lstStyle/>
          <a:p>
            <a:r>
              <a:t>1.起步阶段：财产险市场起步较晚，但发展迅速。</a:t>
            </a:r>
          </a:p>
          <a:p>
            <a:r>
              <a:t>2.规范化阶段：随着监管政策的加强，市场逐渐规范化。</a:t>
            </a:r>
          </a:p>
          <a:p>
            <a:r>
              <a:t>3.竞争阶段：市场竞争日益激烈，保险公司不断创新产品和服务。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财产险市场概述</a:t>
            </a:r>
          </a:p>
        </p:txBody>
      </p:sp>
      <p:sp>
        <p:nvSpPr>
          <p:cNvPr id="3" name="Text Placeholder 2"/>
          <p:cNvSpPr>
            <a:spLocks noGrp="1"/>
          </p:cNvSpPr>
          <p:nvPr>
            <p:ph type="body" idx="1"/>
          </p:nvPr>
        </p:nvSpPr>
        <p:spPr/>
        <p:txBody>
          <a:bodyPr/>
          <a:lstStyle/>
          <a:p>
            <a:r>
              <a:t>财产险市场规模</a:t>
            </a:r>
          </a:p>
        </p:txBody>
      </p:sp>
      <p:sp>
        <p:nvSpPr>
          <p:cNvPr id="4" name="Content Placeholder 3"/>
          <p:cNvSpPr>
            <a:spLocks noGrp="1"/>
          </p:cNvSpPr>
          <p:nvPr>
            <p:ph sz="half" idx="2"/>
          </p:nvPr>
        </p:nvSpPr>
        <p:spPr/>
        <p:txBody>
          <a:bodyPr/>
          <a:lstStyle/>
          <a:p>
            <a:r>
              <a:t>1.市场规模不断扩大：随着经济的发展和人们风险意识的提高，财产险市场规模不断扩大。</a:t>
            </a:r>
          </a:p>
          <a:p>
            <a:r>
              <a:t>2.市场渗透率逐年提高：财产险在各行各业的应用越来越广泛，市场渗透率逐年提高。</a:t>
            </a:r>
          </a:p>
          <a:p/>
        </p:txBody>
      </p:sp>
      <p:sp>
        <p:nvSpPr>
          <p:cNvPr id="5" name="Text Placeholder 4"/>
          <p:cNvSpPr>
            <a:spLocks noGrp="1"/>
          </p:cNvSpPr>
          <p:nvPr>
            <p:ph type="body" idx="3"/>
          </p:nvPr>
        </p:nvSpPr>
        <p:spPr/>
        <p:txBody>
          <a:bodyPr/>
          <a:lstStyle/>
          <a:p>
            <a:r>
              <a:t>财产险市场主要参与者</a:t>
            </a:r>
          </a:p>
        </p:txBody>
      </p:sp>
      <p:sp>
        <p:nvSpPr>
          <p:cNvPr id="6" name="Content Placeholder 5"/>
          <p:cNvSpPr>
            <a:spLocks noGrp="1"/>
          </p:cNvSpPr>
          <p:nvPr>
            <p:ph sz="half" idx="4"/>
          </p:nvPr>
        </p:nvSpPr>
        <p:spPr/>
        <p:txBody>
          <a:bodyPr/>
          <a:lstStyle/>
          <a:p>
            <a:r>
              <a:t>1.保险公司：是财产险市场的主要参与者，提供各种类型的财产险产品。</a:t>
            </a:r>
          </a:p>
          <a:p>
            <a:r>
              <a:t>2.中介机构：包括保险代理人、保险经纪人等，为保险公司和客户提供中介服务。</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财产险市场概述</a:t>
            </a:r>
          </a:p>
        </p:txBody>
      </p:sp>
      <p:sp>
        <p:nvSpPr>
          <p:cNvPr id="3" name="Text Placeholder 2"/>
          <p:cNvSpPr>
            <a:spLocks noGrp="1"/>
          </p:cNvSpPr>
          <p:nvPr>
            <p:ph type="body" idx="1"/>
          </p:nvPr>
        </p:nvSpPr>
        <p:spPr/>
        <p:txBody>
          <a:bodyPr/>
          <a:lstStyle/>
          <a:p>
            <a:r>
              <a:t>财产险市场发展趋势</a:t>
            </a:r>
          </a:p>
        </p:txBody>
      </p:sp>
      <p:sp>
        <p:nvSpPr>
          <p:cNvPr id="4" name="Content Placeholder 3"/>
          <p:cNvSpPr>
            <a:spLocks noGrp="1"/>
          </p:cNvSpPr>
          <p:nvPr>
            <p:ph sz="half" idx="2"/>
          </p:nvPr>
        </p:nvSpPr>
        <p:spPr/>
        <p:txBody>
          <a:bodyPr/>
          <a:lstStyle/>
          <a:p>
            <a:r>
              <a:t>1.科技创新：随着科技的不断发展，财产险市场将更加注重科技创新，提高服务质量和效率。</a:t>
            </a:r>
          </a:p>
          <a:p>
            <a:r>
              <a:t>2.个性化服务：客户对个性化服务的需求越来越高，财产险公司将更加注重提供定制化的产品和服务。</a:t>
            </a:r>
          </a:p>
          <a:p/>
        </p:txBody>
      </p:sp>
      <p:sp>
        <p:nvSpPr>
          <p:cNvPr id="5" name="Text Placeholder 4"/>
          <p:cNvSpPr>
            <a:spLocks noGrp="1"/>
          </p:cNvSpPr>
          <p:nvPr>
            <p:ph type="body" idx="3"/>
          </p:nvPr>
        </p:nvSpPr>
        <p:spPr/>
        <p:txBody>
          <a:bodyPr/>
          <a:lstStyle/>
          <a:p>
            <a:r>
              <a:t>财产险市场面临的挑战</a:t>
            </a:r>
          </a:p>
        </p:txBody>
      </p:sp>
      <p:sp>
        <p:nvSpPr>
          <p:cNvPr id="6" name="Content Placeholder 5"/>
          <p:cNvSpPr>
            <a:spLocks noGrp="1"/>
          </p:cNvSpPr>
          <p:nvPr>
            <p:ph sz="half" idx="4"/>
          </p:nvPr>
        </p:nvSpPr>
        <p:spPr/>
        <p:txBody>
          <a:bodyPr/>
          <a:lstStyle/>
          <a:p>
            <a:r>
              <a:t>1.竞争压力：市场竞争日益激烈，财产险公司需要不断提高自身的竞争力。</a:t>
            </a:r>
          </a:p>
          <a:p>
            <a:r>
              <a:t>2.监管风险：监管政策的加强使得财产险公司需要更加注重合规经营。</a:t>
            </a:r>
          </a:p>
          <a:p>
            <a:r>
              <a:t>以上内容仅供参考，具体内容可以根据实际需要进行调整和优化。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市场规模与增长</a:t>
            </a:r>
          </a:p>
        </p:txBody>
      </p:sp>
      <p:sp>
        <p:nvSpPr>
          <p:cNvPr id="3" name="Subtitle 2"/>
          <p:cNvSpPr>
            <a:spLocks noGrp="1"/>
          </p:cNvSpPr>
          <p:nvPr>
            <p:ph type="subTitle" idx="1"/>
          </p:nvPr>
        </p:nvSpPr>
        <p:spPr/>
        <p:txBody>
          <a:bodyPr/>
          <a:lstStyle/>
          <a:p>
            <a:r>
              <a:t>财产险市场现状与未来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市场规模与增长</a:t>
            </a:r>
          </a:p>
        </p:txBody>
      </p:sp>
      <p:sp>
        <p:nvSpPr>
          <p:cNvPr id="3" name="Text Placeholder 2"/>
          <p:cNvSpPr>
            <a:spLocks noGrp="1"/>
          </p:cNvSpPr>
          <p:nvPr>
            <p:ph type="body" idx="1"/>
          </p:nvPr>
        </p:nvSpPr>
        <p:spPr/>
        <p:txBody>
          <a:bodyPr/>
          <a:lstStyle/>
          <a:p>
            <a:r>
              <a:t>市场规模与增长</a:t>
            </a:r>
          </a:p>
        </p:txBody>
      </p:sp>
      <p:sp>
        <p:nvSpPr>
          <p:cNvPr id="4" name="Content Placeholder 3"/>
          <p:cNvSpPr>
            <a:spLocks noGrp="1"/>
          </p:cNvSpPr>
          <p:nvPr>
            <p:ph sz="half" idx="2"/>
          </p:nvPr>
        </p:nvSpPr>
        <p:spPr/>
        <p:txBody>
          <a:bodyPr/>
          <a:lstStyle/>
          <a:p>
            <a:r>
              <a:t>1.市场规模：中国财产险市场规模已达数千亿元，成为全球最大的财产险市场之一。市场规模的增长得益于经济的快速发展和人们对财产保障需求的不断增加。</a:t>
            </a:r>
          </a:p>
          <a:p>
            <a:r>
              <a:t>2.增长速度：近年来，中国财产险市场规模的增长速度保持在两位数以上，显示出强劲的发展势头。但随着市场逐渐饱和，竞争加剧，增长速度可能会有所放缓。</a:t>
            </a:r>
          </a:p>
          <a:p>
            <a:r>
              <a:t>3.市场份额：大型保险公司占据市场份额的较大部分，但中小保险公司也在逐渐崭露头角，市场份额有所提升。</a:t>
            </a:r>
          </a:p>
          <a:p/>
        </p:txBody>
      </p:sp>
      <p:sp>
        <p:nvSpPr>
          <p:cNvPr id="5" name="Text Placeholder 4"/>
          <p:cNvSpPr>
            <a:spLocks noGrp="1"/>
          </p:cNvSpPr>
          <p:nvPr>
            <p:ph type="body" idx="3"/>
          </p:nvPr>
        </p:nvSpPr>
        <p:spPr/>
        <p:txBody>
          <a:bodyPr/>
          <a:lstStyle/>
          <a:p>
            <a:r>
              <a:t>市场驱动因素</a:t>
            </a:r>
          </a:p>
        </p:txBody>
      </p:sp>
      <p:sp>
        <p:nvSpPr>
          <p:cNvPr id="6" name="Content Placeholder 5"/>
          <p:cNvSpPr>
            <a:spLocks noGrp="1"/>
          </p:cNvSpPr>
          <p:nvPr>
            <p:ph sz="half" idx="4"/>
          </p:nvPr>
        </p:nvSpPr>
        <p:spPr/>
        <p:txBody>
          <a:bodyPr/>
          <a:lstStyle/>
          <a:p>
            <a:r>
              <a:t>1.经济发展：随着国内经济的不断增长，人们对财产保障的需求也在增加，推动了财产险市场的发展。</a:t>
            </a:r>
          </a:p>
          <a:p>
            <a:r>
              <a:t>2.政策支持：政府对保险业的支持力度不断加大，为财产险市场的发展提供了良好的政策环境。</a:t>
            </a:r>
          </a:p>
          <a:p>
            <a:r>
              <a:t>3.技术创新：互联网、大数据、人工智能等技术的应用为财产险市场带来了新的发展机遇，推动了市场规模的扩大。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市场规模与增长</a:t>
            </a:r>
          </a:p>
        </p:txBody>
      </p:sp>
      <p:sp>
        <p:nvSpPr>
          <p:cNvPr id="3" name="Text Placeholder 2"/>
          <p:cNvSpPr>
            <a:spLocks noGrp="1"/>
          </p:cNvSpPr>
          <p:nvPr>
            <p:ph type="body" idx="1"/>
          </p:nvPr>
        </p:nvSpPr>
        <p:spPr/>
        <p:txBody>
          <a:bodyPr/>
          <a:lstStyle/>
          <a:p>
            <a:r>
              <a:t>市场趋势与前景</a:t>
            </a:r>
          </a:p>
        </p:txBody>
      </p:sp>
      <p:sp>
        <p:nvSpPr>
          <p:cNvPr id="4" name="Content Placeholder 3"/>
          <p:cNvSpPr>
            <a:spLocks noGrp="1"/>
          </p:cNvSpPr>
          <p:nvPr>
            <p:ph sz="half" idx="2"/>
          </p:nvPr>
        </p:nvSpPr>
        <p:spPr/>
        <p:txBody>
          <a:bodyPr/>
          <a:lstStyle/>
          <a:p>
            <a:r>
              <a:t>1.市场竞争加剧：随着市场参与者的增加，竞争将更加激烈，保险公司需要提高服务质量和创新能力以保持竞争优势。</a:t>
            </a:r>
          </a:p>
          <a:p>
            <a:r>
              <a:t>2.个性化需求增长：消费者对个性化、定制化保险产品的需求增加，保险公司需要提供更加个性化的服务以满足客户需求。</a:t>
            </a:r>
          </a:p>
          <a:p>
            <a:r>
              <a:t>3.科技应用深化：科技在保险领域的应用将更加深入，推动财产险市场向数字化、智能化方向发展。</a:t>
            </a:r>
          </a:p>
          <a:p>
            <a:r>
              <a:t>以上内容仅供参考，具体内容可以根据实际情况进行调整和补充。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主要参与者与市场份额</a:t>
            </a:r>
          </a:p>
        </p:txBody>
      </p:sp>
      <p:sp>
        <p:nvSpPr>
          <p:cNvPr id="3" name="Subtitle 2"/>
          <p:cNvSpPr>
            <a:spLocks noGrp="1"/>
          </p:cNvSpPr>
          <p:nvPr>
            <p:ph type="subTitle" idx="1"/>
          </p:nvPr>
        </p:nvSpPr>
        <p:spPr/>
        <p:txBody>
          <a:bodyPr/>
          <a:lstStyle/>
          <a:p>
            <a:r>
              <a:t>财产险市场现状与未来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主要参与者与市场份额</a:t>
            </a:r>
          </a:p>
        </p:txBody>
      </p:sp>
      <p:sp>
        <p:nvSpPr>
          <p:cNvPr id="3" name="Text Placeholder 2"/>
          <p:cNvSpPr>
            <a:spLocks noGrp="1"/>
          </p:cNvSpPr>
          <p:nvPr>
            <p:ph type="body" idx="1"/>
          </p:nvPr>
        </p:nvSpPr>
        <p:spPr/>
        <p:txBody>
          <a:bodyPr/>
          <a:lstStyle/>
          <a:p>
            <a:r>
              <a:t>主要参与者与市场份额</a:t>
            </a:r>
          </a:p>
        </p:txBody>
      </p:sp>
      <p:sp>
        <p:nvSpPr>
          <p:cNvPr id="4" name="Content Placeholder 3"/>
          <p:cNvSpPr>
            <a:spLocks noGrp="1"/>
          </p:cNvSpPr>
          <p:nvPr>
            <p:ph sz="half" idx="2"/>
          </p:nvPr>
        </p:nvSpPr>
        <p:spPr/>
        <p:txBody>
          <a:bodyPr/>
          <a:lstStyle/>
          <a:p>
            <a:r>
              <a:t>1.中国财产险市场的主要参与者包括大型保险公司、外资保险公司、互联网保险公司等。其中，大型保险公司占据市场份额较大，但互联网保险公司等新型市场主体增长迅速。</a:t>
            </a:r>
          </a:p>
          <a:p>
            <a:r>
              <a:t>2.随着市场竞争的加剧，各家公司纷纷加强技术创新和业务模式创新，提升服务质量，扩大市场份额。</a:t>
            </a:r>
          </a:p>
          <a:p>
            <a:r>
              <a:t>3.未来，中国财产险市场的竞争将更加激烈，主要参与者需要保持敏锐的市场洞察能力，不断优化业务结构和服务质量，以保持竞争优势。</a:t>
            </a:r>
          </a:p>
          <a:p>
            <a:r>
              <a:t>---</a:t>
            </a:r>
          </a:p>
          <a:p/>
        </p:txBody>
      </p:sp>
      <p:sp>
        <p:nvSpPr>
          <p:cNvPr id="5" name="Text Placeholder 4"/>
          <p:cNvSpPr>
            <a:spLocks noGrp="1"/>
          </p:cNvSpPr>
          <p:nvPr>
            <p:ph type="body" idx="3"/>
          </p:nvPr>
        </p:nvSpPr>
        <p:spPr/>
        <p:txBody>
          <a:bodyPr/>
          <a:lstStyle/>
          <a:p>
            <a:r>
              <a:t>大型保险公司</a:t>
            </a:r>
          </a:p>
        </p:txBody>
      </p:sp>
      <p:sp>
        <p:nvSpPr>
          <p:cNvPr id="6" name="Content Placeholder 5"/>
          <p:cNvSpPr>
            <a:spLocks noGrp="1"/>
          </p:cNvSpPr>
          <p:nvPr>
            <p:ph sz="half" idx="4"/>
          </p:nvPr>
        </p:nvSpPr>
        <p:spPr/>
        <p:txBody>
          <a:bodyPr/>
          <a:lstStyle/>
          <a:p>
            <a:r>
              <a:t>1.大型保险公司拥有较为完善的组织架构和广泛的渠道网络，能够为客户提供全方位的保险服务。</a:t>
            </a:r>
          </a:p>
          <a:p>
            <a:r>
              <a:t>2.大型保险公司在品牌影响力和客户信任度方面具有较大优势，能够吸引更多的客户投保。</a:t>
            </a:r>
          </a:p>
          <a:p>
            <a:r>
              <a:t>3.但是，大型保险公司的运营成本较高，需要不断提高服务质量和效率，以保持市场竞争力。</a:t>
            </a:r>
          </a:p>
          <a:p>
            <a:r>
              <a:t>---</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主要参与者与市场份额</a:t>
            </a:r>
          </a:p>
        </p:txBody>
      </p:sp>
      <p:sp>
        <p:nvSpPr>
          <p:cNvPr id="3" name="Text Placeholder 2"/>
          <p:cNvSpPr>
            <a:spLocks noGrp="1"/>
          </p:cNvSpPr>
          <p:nvPr>
            <p:ph type="body" idx="1"/>
          </p:nvPr>
        </p:nvSpPr>
        <p:spPr/>
        <p:txBody>
          <a:bodyPr/>
          <a:lstStyle/>
          <a:p>
            <a:r>
              <a:t>外资保险公司</a:t>
            </a:r>
          </a:p>
        </p:txBody>
      </p:sp>
      <p:sp>
        <p:nvSpPr>
          <p:cNvPr id="4" name="Content Placeholder 3"/>
          <p:cNvSpPr>
            <a:spLocks noGrp="1"/>
          </p:cNvSpPr>
          <p:nvPr>
            <p:ph sz="half" idx="2"/>
          </p:nvPr>
        </p:nvSpPr>
        <p:spPr/>
        <p:txBody>
          <a:bodyPr/>
          <a:lstStyle/>
          <a:p>
            <a:r>
              <a:t>1.外资保险公司在国外市场拥有丰富的保险经验和先进的风险管理技术，能够为国内客户提供更加多元化的保险服务。</a:t>
            </a:r>
          </a:p>
          <a:p>
            <a:r>
              <a:t>2.随着中国市场的不断开放，外资保险公司的市场份额将逐渐增加，为国内保险市场带来更多的活力和创新。</a:t>
            </a:r>
          </a:p>
          <a:p>
            <a:r>
              <a:t>3.但是，外资保险公司需要适应中国市场的文化和法律环境，加强本土化运营和管理，以更好地服务国内客户。</a:t>
            </a:r>
          </a:p>
          <a:p>
            <a:r>
              <a:t>---</a:t>
            </a:r>
          </a:p>
          <a:p/>
        </p:txBody>
      </p:sp>
      <p:sp>
        <p:nvSpPr>
          <p:cNvPr id="5" name="Text Placeholder 4"/>
          <p:cNvSpPr>
            <a:spLocks noGrp="1"/>
          </p:cNvSpPr>
          <p:nvPr>
            <p:ph type="body" idx="3"/>
          </p:nvPr>
        </p:nvSpPr>
        <p:spPr/>
        <p:txBody>
          <a:bodyPr/>
          <a:lstStyle/>
          <a:p>
            <a:r>
              <a:t>互联网保险公司</a:t>
            </a:r>
          </a:p>
        </p:txBody>
      </p:sp>
      <p:sp>
        <p:nvSpPr>
          <p:cNvPr id="6" name="Content Placeholder 5"/>
          <p:cNvSpPr>
            <a:spLocks noGrp="1"/>
          </p:cNvSpPr>
          <p:nvPr>
            <p:ph sz="half" idx="4"/>
          </p:nvPr>
        </p:nvSpPr>
        <p:spPr/>
        <p:txBody>
          <a:bodyPr/>
          <a:lstStyle/>
          <a:p>
            <a:r>
              <a:t>1.互联网保险公司利用互联网技术和大数据分析，能够为客户提供更加便捷和个性化的保险服务，具有较高的市场增长潜力。</a:t>
            </a:r>
          </a:p>
          <a:p>
            <a:r>
              <a:t>2.互联网保险公司的运营成本较低，能够为客户提供更加优惠的保费价格，吸引更多的年轻客户投保。</a:t>
            </a:r>
          </a:p>
          <a:p>
            <a:r>
              <a:t>3.但是，互联网保险公司的品牌影响力和客户信任度相对较低，需要加强品牌建设和客户服务质量，以提升市场竞争力。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https://d.book118.com/427002053163006034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13</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财产险市场概述</vt:lpstr>
      <vt:lpstr> 财产险市场概述</vt:lpstr>
      <vt:lpstr> 财产险市场概述</vt:lpstr>
      <vt:lpstr> 财产险市场概述</vt:lpstr>
      <vt:lpstr> 市场规模与增长</vt:lpstr>
      <vt:lpstr> 市场规模与增长</vt:lpstr>
      <vt:lpstr> 市场规模与增长</vt:lpstr>
      <vt:lpstr> 主要参与者与市场份额</vt:lpstr>
      <vt:lpstr> 主要参与者与市场份额</vt:lpstr>
      <vt:lpstr> 主要参与者与市场份额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2024-09-09T00:40:56.527</cp:lastPrinted>
  <dcterms:created xsi:type="dcterms:W3CDTF">2024-09-08T16:40:56Z</dcterms:created>
  <dcterms:modified xsi:type="dcterms:W3CDTF">2024-09-08T16:40:58Z</dcterms:modified>
</cp:coreProperties>
</file>