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8D1484F-6737-4226-98B1-A887254DE6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A896803-B815-4B75-90EE-5689CDD2F6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061BB92-8288-4285-A412-3F5F849AF2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F0870FF-C8C3-4209-8067-ABDE531300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427716E-4E50-4914-A73D-3E2F5446DF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9215F03-FB06-4CCF-9F7A-EA12ABD251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8708510-7D07-4BAA-A0DD-04314280C4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852D32F-EAB9-4271-8F77-D40094165A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6AFDF58-616A-4BC1-AE12-D8E7E5B13F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C54843-2940-4AE1-8550-66602E3372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B2CD6D2-08A6-45EF-B361-1C05422E3D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27003113060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57400" y="2041982"/>
            <a:ext cx="8077200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医院感染科护士在感染控制中的紧急抢救与急救处理学习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26541" y="6029318"/>
            <a:ext cx="2343150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869779" y="6029318"/>
            <a:ext cx="279082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61950" y="115331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49067" y="1768211"/>
            <a:ext cx="4792980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紧急抢救与急救处理概述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感染控制基础知识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紧急抢救技能培训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常见感染性疾病急救处理策略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合理用药与抗感染治疗原则掌握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总结回顾与展望未来发展趋势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紧急抢救与急救处理概述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紧急抢救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指在突发状况下，医护人员迅速采取必要的急救措施，以挽救患者生命或减轻其痛苦的过程。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急救处理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指在紧急情况下，为患者提供初步的医疗救助，以稳定其病情，为后续治疗争取时间的过程。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重要性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紧急抢救和急救处理是医疗救治体系中的重要环节，对于挽救患者生命、减轻病痛、防止病情恶化具有至关重要的作用。特别是在医院感染科，面对的多为重症感染患者，紧急抢救和急救处理能力显得尤为重要。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角色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护士是紧急抢救和急救处理的主要执行者之一，需要具备丰富的医学知识、技能和经验，能够在医生指导下独立完成部分紧急处理工作。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职责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包括但不限于监测患者病情变化、执行医嘱、协助医生进行紧急抢救、提供心理支持等。同时，护士还需要负责急救设备的检查和维护，确保其处于良好状态。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护士在其中的角色与职责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8906" r="28906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学习目标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通过学习和实践，掌握紧急抢救和急救处理的基本理论和技能，能够迅速、准确地判断和处理各种紧急情况。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具备扎实的医学基础知识、熟练的护理操作技能、良好的心理素质和团队协作能力。此外，还需要不断学习和更新知识，以适应不断变化的医疗环境和患者需求。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学习目标与要求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感染控制基础知识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通过飞沫、尘埃等空气中的微粒传播，预防措施包括保持空气流通、佩戴口罩等。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空气传播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5151" b="5151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接触传播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14648" b="14648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飞沫传播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4648" r="1464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通过直接接触或间接接触传播，预防措施包括勤洗手、使用手套、避免共用物品等。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通过患者咳嗽、打喷嚏或谈话时产生的飞沫传播，预防措施包括保持安全距离、佩戴口罩等。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感染传播途径及预防措施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消毒隔离技术操作规范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消毒剂的种类及使用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选择适当的消毒剂，按照规定的浓度和时间进行消毒操作。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消毒方法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根据不同的物品和场合选择适当的消毒方法，如浸泡、擦拭、喷洒等。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隔离技术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采取严格的隔离措施，如设立隔离区、穿戴隔离衣、使用专用设备等，以防止感染的传播。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选择符合标准的口罩，正确佩戴口罩并注意及时更换。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口罩的选用及佩戴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根据工作需要选择适当的手套，注意检查手套的完整性并及时更换。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手套的选用及佩戴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根据需要选用护目镜、防护面罩、隔离衣等其他防护用品，确保个人安全。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其他防护用品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个人防护用品使用及注意事项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紧急抢救技能培训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2651" r="22651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轻拍患者肩部，大声询问其状况，如无反应则观察胸廓起伏，判断呼吸情况。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判断意识和呼吸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将患者仰卧于硬质平面上，按压部位为胸骨下半段，双手交叠，掌根用力，快速、有力、不间断地按压。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胸外按压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清理患者口鼻异物，采用仰头抬颏法或推举下颌法开放气道。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开放气道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捏住患者鼻孔，深吸一口气后，口对口吹气，观察胸廓起伏情况。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人工呼吸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心肺复苏术（CPR）操作要点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082466"/>
            <a:ext cx="0" cy="5775534"/>
          </a:xfrm>
          <a:prstGeom prst="line">
            <a:avLst/>
          </a:prstGeom>
          <a:ln w="1905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332346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447432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308906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47390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06732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23232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82574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4990741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373184" y="1262276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识别症状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72823" y="2048316"/>
            <a:ext cx="8972550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患者出现呼吸困难、面色青紫、咳嗽等症状时，应高度怀疑气道异物梗阻。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393609" y="3024192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海姆立克急救法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72823" y="3785029"/>
            <a:ext cx="8943975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对于清醒的成人或儿童患者，可采用腹部冲击法（海姆立克急救法）进行急救，即站在患者身后，双手环绕其腰部，一手握拳，拇指侧顶住腹部中线位置，另一手握紧此拳，快速向内、向上冲击腹部。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430185" y="4789171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胸部冲击法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91111" y="5543449"/>
            <a:ext cx="8915400" cy="962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对于孕妇或肥胖患者，可采用胸部冲击法进行急救，即站在患者身后，双手从腋下环绕其胸部，一手握拳，拇指侧顶住胸骨中部，另一手握紧此拳向后冲击。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873196" y="306732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88282" y="318241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873196" y="482574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88282" y="494083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气道异物梗阻急救方法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https://d.book118.com/427003113060006032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633301"/>
      </a:dk1>
      <a:lt1>
        <a:srgbClr val="FBF9F7"/>
      </a:lt1>
      <a:dk2>
        <a:srgbClr val="333333"/>
      </a:dk2>
      <a:lt2>
        <a:srgbClr val="F1EFEE"/>
      </a:lt2>
      <a:accent1>
        <a:srgbClr val="9A6930"/>
      </a:accent1>
      <a:accent2>
        <a:srgbClr val="B3954D"/>
      </a:accent2>
      <a:accent3>
        <a:srgbClr val="D3A67C"/>
      </a:accent3>
      <a:accent4>
        <a:srgbClr val="DC9C51"/>
      </a:accent4>
      <a:accent5>
        <a:srgbClr val="D17A6E"/>
      </a:accent5>
      <a:accent6>
        <a:srgbClr val="8C857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2024-09-05T05:33:15.578</cp:lastPrinted>
  <dcterms:created xsi:type="dcterms:W3CDTF">2024-09-04T21:33:15Z</dcterms:created>
  <dcterms:modified xsi:type="dcterms:W3CDTF">2024-09-04T21:33:17Z</dcterms:modified>
</cp:coreProperties>
</file>