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3B780-5659-473C-9D62-076F4386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D97DE-D87D-4CE3-B72E-A6C74B77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0B8A6-4890-456D-AB88-50287D73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76F32-BCF2-4988-A079-A478114C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5AB72-2067-4CB0-8A63-D6B06EFC5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F7EED-CFB0-4EC5-837E-13CF583E4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25FA0-CC78-4D6F-B68A-9A35DAB1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35759-5BFE-48D6-8890-1C9DEE93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198BA-FA60-45B8-A51E-38A3F451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B527-D725-4ACC-ADBC-2A30F475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CF4DF-F4D6-45E1-9706-75B2F156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03123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造纸机械生产计划控制管理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生产进度控制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物料管理优化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设备维护与预防性维修策略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人力资源配置及培训方案设计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通过优化生产计划和控制管理，提高造纸机械的生产效率，降低成本，增强企业竞争力。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根据市场动态和客户需求，灵活调整生产计划，实现产品的多样化和个性化。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分享生产计划控制管理的最佳实践，促进造纸机械行业的整体进步和发展。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当前，造纸机械行业面临市场竞争加剧、客户需求多样化、生产成本上升等挑战。同时，随着科技的不断进步，智能制造、绿色制造等成为行业发展的重要方向。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造纸机械行业将更加注重技术创新和绿色发展。一方面，企业将加大研发投入，推动智能制造、数字化工厂等技术的应用，提高生产效率和产品质量；另一方面，随着环保意识的增强和政策的推动，绿色制造将成为行业发展的重要趋势，企业需要采取环保措施，降低能耗和排放，推动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造纸机械行业现状及发展趋势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分析市场趋势，预测未来一段时间内市场对造纸机械的需求量和需求类型。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根据客户订单的数量、交货期和产品规格等要求，制定相应的生产计划。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客户订单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了解当前库存情况，避免过量生产导致库存积压，同时确保生产所需原材料的充足。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评估现有设备的生产能力、运行状况及维修计划，确保生产计划的可行性。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根据生产计划和设备要求，评估现有人员的数量、技能和培训需求。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考虑产品的生产周期、工艺流程及关键控制点，确保生产计划的合理性。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根据需求分析、产能评估和市场预测，制定初步的生产计划。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与采购、物流等相关部门协调资源，确保生产所需原材料、零部件的供应。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将初步计划提交给上级管理部门审批，根据反馈意见进行调整和完善。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计划下达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经审批后，将生产计划下达给生产部门及相关协作单位，明确生产任务和要求。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生产进度控制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通过生产数据实时采集系统，对造纸机械生产线上各个环节的进度进行实时监控，确保生产按计划进行。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建立有效的信息反馈机制，及时将生产进度信息反馈给相关部门和人员，以便及时调整生产计划和资源分配。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根据实时监控和反馈的信息，对生产计划进行及时调整，采取相应措施解决进度延误或提前完成的问题。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通过对生产流程的分析和监控，识别出造纸机械生产过程中的瓶颈环节，即影响生产进度的关键环节。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识别瓶颈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对识别出的瓶颈环节进行评估，分析其对生产进度的影响程度和可能造成的后果。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针对识别出的瓶颈环节，制定相应的解决措施，如增加资源投入、优化生产流程、提高设备效率等，以确保生产顺利进行。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瓶颈识别与解决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对关键路径上的任务和活动进行实时监控，并根据实际情况进行调整和优化，以确保整个生产计划的顺利执行。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关键路径识别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通过对造纸机械生产过程的分析，识别出影响生产周期和成本的关键路径。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资源优先分配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对关键路径上的任务和活动进行资源优先分配，确保关键路径上的工作能够按计划完成。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关键路径管理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物料管理优化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预测物料需求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根据历史数据和市场趋势，预测未来一段时间内的物料需求，为采购和生产计划提供依据。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制定物料清单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详细列出产品所需的物料种类、规格和数量，确保生产过程中的物料供应准确无误。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物料计划调整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根据生产实际情况，及时调整物料需求计划，确保生产顺利进行。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根据物料的采购周期、消耗速度和重要性，设定合理的安全库存水平，避免生产中断。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定期对库存进行盘点，确保库存数据准确无误，及时发现并解决库存异常问题。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建立库存预警机制，当库存量低于安全库存水平时，及时发出预警并采取措施补充库存。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根据物料需求、供应商能力和价格等因素，选择合适的供应商，确保物料供应的稳定性和成本效益。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定期对供应商进行评估，包括供货质量、交货期、价格和服务等方面，确保供应商能够满足生产需求。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与供应商建立良好的合作关系，加强沟通与协作，共同应对市场变化和挑战。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https://d.book118.com/427003123020006035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2024-09-09T09:24:32.733</cp:lastPrinted>
  <dcterms:created xsi:type="dcterms:W3CDTF">2024-09-09T01:24:32Z</dcterms:created>
  <dcterms:modified xsi:type="dcterms:W3CDTF">2024-09-09T01:24:35Z</dcterms:modified>
</cp:coreProperties>
</file>