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E24519A-E802-4D64-8EC3-A99A7AE169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872C48-8648-4E2C-89BE-FB57B8E6B0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5A51AE-E837-41E4-A65E-04CF489274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2099F2-EA7B-4511-9B45-C9F4B912A7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E49C9C-AE12-4BEE-83FA-EA473CC4A4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A02935F-5185-4611-9DB0-44E8099DC8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D19CA57-A4D8-481F-95C8-2B8E993104F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49A251-2017-4CBA-8A48-4759177FD9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FAA18F-B617-4D5F-B767-E41ADC4680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0F80B4-FF6B-4963-8CD6-883A8BEF31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E32C5F-A5E0-4134-896D-898FE17115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700403012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工作分析资料课件</a:t>
            </a:r>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工作分析概述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工作分析的方法</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工作分析的实践应用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工作分析的挑战与未来发展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工作分析概述</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工作分析是对组织内部特定职位的工作内容和职责进行系统分析和评价的过程。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工作分析是对特定职位的全面了解，包括职位的名称、职责、工作要求、工作条件、工作关系等，以便为组织的人力资源管理提供基础数据和信息。</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4719" r="14719"/>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工作分析的定义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工作分析的目的是为组织的人力资源管理提供基础数据和信息，帮助组织实现人力资源的合理配置和有效利用。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工作分析，组织可以了解各个职位的工作内容和职责，明确职位要求和工作标准，为招聘、培训、绩效评估等人力资源管理活动提供基础数据和信息。同时，工作分析还有助于组织优化职位结构，提高工作效率和员工满意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工作分析的目的和意义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工作分析的流程包括准备阶段、调查阶段、分析阶段和完成阶段。</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准备阶段包括确定分析目标、选择分析方法、制定计划等；调查阶段包括收集职位信息、整理和分析职位信息等；分析阶段包括确定职位职责、工作要求、工作条件等；完成阶段包括编写工作说明书、审核和修改工作说明书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工作分析的流程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工作分析的方法</a:t>
            </a:r>
          </a:p>
        </p:txBody>
      </p:sp>
      <p:sp>
        <p:nvSpPr>
          <p:cNvPr id="5" name="AutoShape 5"/>
          <p:cNvSpPr/>
          <p:nvPr/>
        </p:nvSpPr>
        <p:spPr>
          <a:xfrm>
            <a:off x="-186355" y="5615640"/>
            <a:ext cx="2473866" cy="612893"/>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875" r="13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职位分析问卷法是一种结构化的、定量的工作分析方法，通过问卷调查的形式收集职位信息。</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职位分析问卷法通常包括一系列与职位相关的开放式和封闭式问题，涵盖工作目的、职责、任务、工作环境等方面。通过统计分析，得出职位的量化指标，如工作职责的重要性和频率、工作技能和知识要求等。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职位分析问卷法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工作要素法</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工作要素法是一种定性的工作分析方法，通过对工作所需的基本要素进行分析来确定职位的职责和要求。</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工作要素法关注工作所需的基本要素，如智力、技能、身体能力等。通过对每个要素进行评估和分类，确定职位所需的要素等级和数量，从而得出职位的职责和要求。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关键事件法是一种结构化的、定性的工作分析方法，通过对关键事件的描述和分析来确定职位的职责和要求。</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关键事件法要求分析者对工作中发生的重大事件进行记录和分析，了解事件的发生频率、影响程度等。通过对关键事件的分类和评估，确定职位的职责和要求，并进一步了解工作环境、工作条件等方面的信息。</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关键事件法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工作日志法</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工作日志法是一种定量的工作分析方法，通过记录员工在一段时间内的工作活动来确定职位的职责和要求。</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工作日志法要求员工在一段时间内记录每天的工作活动，包括任务内容、工作时间、工作量等。通过对日志数据的统计分析，得出职位的工作量、工作效率等方面的量化指标，并进一步了解职位的职责和要求。</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https://d.book118.com/427004030120006050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2024-09-23T05:15:43.645</cp:lastPrinted>
  <dcterms:created xsi:type="dcterms:W3CDTF">2024-09-22T21:15:43Z</dcterms:created>
  <dcterms:modified xsi:type="dcterms:W3CDTF">2024-09-22T21:15:45Z</dcterms:modified>
</cp:coreProperties>
</file>